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sldIdLst>
    <p:sldId id="256" r:id="rId2"/>
    <p:sldId id="257" r:id="rId3"/>
    <p:sldId id="259" r:id="rId4"/>
    <p:sldId id="258" r:id="rId5"/>
    <p:sldId id="260" r:id="rId6"/>
    <p:sldId id="261" r:id="rId7"/>
    <p:sldId id="262" r:id="rId8"/>
    <p:sldId id="263" r:id="rId9"/>
    <p:sldId id="264" r:id="rId10"/>
    <p:sldId id="273" r:id="rId11"/>
    <p:sldId id="265" r:id="rId12"/>
    <p:sldId id="266" r:id="rId13"/>
    <p:sldId id="267"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69" r:id="rId27"/>
    <p:sldId id="270" r:id="rId28"/>
    <p:sldId id="271" r:id="rId29"/>
    <p:sldId id="27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FF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91" d="100"/>
          <a:sy n="91" d="100"/>
        </p:scale>
        <p:origin x="37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an Kumar" userId="f23d6ad81183e64f" providerId="LiveId" clId="{7DD387CC-3E55-4C55-A521-930D84D56455}"/>
    <pc:docChg chg="undo custSel addSld modSld">
      <pc:chgData name="Pavan Kumar" userId="f23d6ad81183e64f" providerId="LiveId" clId="{7DD387CC-3E55-4C55-A521-930D84D56455}" dt="2023-04-15T14:16:27.281" v="398" actId="1076"/>
      <pc:docMkLst>
        <pc:docMk/>
      </pc:docMkLst>
      <pc:sldChg chg="modSp mod">
        <pc:chgData name="Pavan Kumar" userId="f23d6ad81183e64f" providerId="LiveId" clId="{7DD387CC-3E55-4C55-A521-930D84D56455}" dt="2023-04-15T13:46:41.312" v="155" actId="20577"/>
        <pc:sldMkLst>
          <pc:docMk/>
          <pc:sldMk cId="1890420755" sldId="256"/>
        </pc:sldMkLst>
        <pc:spChg chg="mod">
          <ac:chgData name="Pavan Kumar" userId="f23d6ad81183e64f" providerId="LiveId" clId="{7DD387CC-3E55-4C55-A521-930D84D56455}" dt="2023-04-15T13:40:22.830" v="64" actId="20577"/>
          <ac:spMkLst>
            <pc:docMk/>
            <pc:sldMk cId="1890420755" sldId="256"/>
            <ac:spMk id="5" creationId="{BE9A01B5-96F1-390D-6362-AAB27753B435}"/>
          </ac:spMkLst>
        </pc:spChg>
        <pc:spChg chg="mod">
          <ac:chgData name="Pavan Kumar" userId="f23d6ad81183e64f" providerId="LiveId" clId="{7DD387CC-3E55-4C55-A521-930D84D56455}" dt="2023-04-15T13:46:41.312" v="155" actId="20577"/>
          <ac:spMkLst>
            <pc:docMk/>
            <pc:sldMk cId="1890420755" sldId="256"/>
            <ac:spMk id="7" creationId="{65916704-62C0-F70D-FF3B-AE10D52EEEFE}"/>
          </ac:spMkLst>
        </pc:spChg>
      </pc:sldChg>
      <pc:sldChg chg="modSp mod">
        <pc:chgData name="Pavan Kumar" userId="f23d6ad81183e64f" providerId="LiveId" clId="{7DD387CC-3E55-4C55-A521-930D84D56455}" dt="2023-04-15T13:45:38.280" v="140" actId="1076"/>
        <pc:sldMkLst>
          <pc:docMk/>
          <pc:sldMk cId="2978631480" sldId="257"/>
        </pc:sldMkLst>
        <pc:spChg chg="mod">
          <ac:chgData name="Pavan Kumar" userId="f23d6ad81183e64f" providerId="LiveId" clId="{7DD387CC-3E55-4C55-A521-930D84D56455}" dt="2023-04-15T13:45:38.280" v="140" actId="1076"/>
          <ac:spMkLst>
            <pc:docMk/>
            <pc:sldMk cId="2978631480" sldId="257"/>
            <ac:spMk id="5" creationId="{49681FA6-D5CF-C821-4718-4B104B7593F5}"/>
          </ac:spMkLst>
        </pc:spChg>
        <pc:graphicFrameChg chg="mod">
          <ac:chgData name="Pavan Kumar" userId="f23d6ad81183e64f" providerId="LiveId" clId="{7DD387CC-3E55-4C55-A521-930D84D56455}" dt="2023-04-15T13:45:32.342" v="139" actId="14100"/>
          <ac:graphicFrameMkLst>
            <pc:docMk/>
            <pc:sldMk cId="2978631480" sldId="257"/>
            <ac:graphicFrameMk id="3" creationId="{B49FEC1A-482E-58C0-9FAB-7B203C4101A7}"/>
          </ac:graphicFrameMkLst>
        </pc:graphicFrameChg>
      </pc:sldChg>
      <pc:sldChg chg="modSp mod">
        <pc:chgData name="Pavan Kumar" userId="f23d6ad81183e64f" providerId="LiveId" clId="{7DD387CC-3E55-4C55-A521-930D84D56455}" dt="2023-04-15T14:16:09.659" v="393" actId="1076"/>
        <pc:sldMkLst>
          <pc:docMk/>
          <pc:sldMk cId="1717983885" sldId="269"/>
        </pc:sldMkLst>
        <pc:spChg chg="mod">
          <ac:chgData name="Pavan Kumar" userId="f23d6ad81183e64f" providerId="LiveId" clId="{7DD387CC-3E55-4C55-A521-930D84D56455}" dt="2023-04-15T14:16:09.659" v="393" actId="1076"/>
          <ac:spMkLst>
            <pc:docMk/>
            <pc:sldMk cId="1717983885" sldId="269"/>
            <ac:spMk id="5" creationId="{1C258200-7C3E-A6FD-1DD7-577FA1044804}"/>
          </ac:spMkLst>
        </pc:spChg>
      </pc:sldChg>
      <pc:sldChg chg="modSp mod">
        <pc:chgData name="Pavan Kumar" userId="f23d6ad81183e64f" providerId="LiveId" clId="{7DD387CC-3E55-4C55-A521-930D84D56455}" dt="2023-04-15T14:16:27.281" v="398" actId="1076"/>
        <pc:sldMkLst>
          <pc:docMk/>
          <pc:sldMk cId="1577983824" sldId="270"/>
        </pc:sldMkLst>
        <pc:spChg chg="mod">
          <ac:chgData name="Pavan Kumar" userId="f23d6ad81183e64f" providerId="LiveId" clId="{7DD387CC-3E55-4C55-A521-930D84D56455}" dt="2023-04-15T14:16:27.281" v="398" actId="1076"/>
          <ac:spMkLst>
            <pc:docMk/>
            <pc:sldMk cId="1577983824" sldId="270"/>
            <ac:spMk id="5" creationId="{B038164B-22AB-5F00-D180-D01FC0E6B3E6}"/>
          </ac:spMkLst>
        </pc:spChg>
      </pc:sldChg>
      <pc:sldChg chg="addSp modSp new mod">
        <pc:chgData name="Pavan Kumar" userId="f23d6ad81183e64f" providerId="LiveId" clId="{7DD387CC-3E55-4C55-A521-930D84D56455}" dt="2023-04-15T13:59:57.256" v="280"/>
        <pc:sldMkLst>
          <pc:docMk/>
          <pc:sldMk cId="1840308964" sldId="274"/>
        </pc:sldMkLst>
        <pc:spChg chg="add mod">
          <ac:chgData name="Pavan Kumar" userId="f23d6ad81183e64f" providerId="LiveId" clId="{7DD387CC-3E55-4C55-A521-930D84D56455}" dt="2023-04-15T13:56:12.945" v="218" actId="1076"/>
          <ac:spMkLst>
            <pc:docMk/>
            <pc:sldMk cId="1840308964" sldId="274"/>
            <ac:spMk id="4" creationId="{FF0B6E5B-DF0B-C1F1-4860-82BC6073A0C5}"/>
          </ac:spMkLst>
        </pc:spChg>
        <pc:spChg chg="add mod">
          <ac:chgData name="Pavan Kumar" userId="f23d6ad81183e64f" providerId="LiveId" clId="{7DD387CC-3E55-4C55-A521-930D84D56455}" dt="2023-04-15T13:57:06.427" v="223" actId="20577"/>
          <ac:spMkLst>
            <pc:docMk/>
            <pc:sldMk cId="1840308964" sldId="274"/>
            <ac:spMk id="6" creationId="{4F58EB84-A649-07AC-3E2E-A4B4560A41E7}"/>
          </ac:spMkLst>
        </pc:spChg>
        <pc:spChg chg="add mod">
          <ac:chgData name="Pavan Kumar" userId="f23d6ad81183e64f" providerId="LiveId" clId="{7DD387CC-3E55-4C55-A521-930D84D56455}" dt="2023-04-15T13:57:50.980" v="226" actId="113"/>
          <ac:spMkLst>
            <pc:docMk/>
            <pc:sldMk cId="1840308964" sldId="274"/>
            <ac:spMk id="8" creationId="{E67978AC-6919-1FD4-8966-408D4EAE9546}"/>
          </ac:spMkLst>
        </pc:spChg>
        <pc:graphicFrameChg chg="add mod">
          <ac:chgData name="Pavan Kumar" userId="f23d6ad81183e64f" providerId="LiveId" clId="{7DD387CC-3E55-4C55-A521-930D84D56455}" dt="2023-04-15T13:59:57.256" v="280"/>
          <ac:graphicFrameMkLst>
            <pc:docMk/>
            <pc:sldMk cId="1840308964" sldId="274"/>
            <ac:graphicFrameMk id="5" creationId="{1D4325FC-F19A-CBCF-E2B2-E3009CF2BD45}"/>
          </ac:graphicFrameMkLst>
        </pc:graphicFrameChg>
        <pc:picChg chg="add mod">
          <ac:chgData name="Pavan Kumar" userId="f23d6ad81183e64f" providerId="LiveId" clId="{7DD387CC-3E55-4C55-A521-930D84D56455}" dt="2023-04-15T13:54:25.710" v="190" actId="14100"/>
          <ac:picMkLst>
            <pc:docMk/>
            <pc:sldMk cId="1840308964" sldId="274"/>
            <ac:picMk id="2" creationId="{9D38F67D-E67D-1B6B-E941-EF38291B6A55}"/>
          </ac:picMkLst>
        </pc:picChg>
      </pc:sldChg>
      <pc:sldChg chg="addSp modSp new mod">
        <pc:chgData name="Pavan Kumar" userId="f23d6ad81183e64f" providerId="LiveId" clId="{7DD387CC-3E55-4C55-A521-930D84D56455}" dt="2023-04-15T13:58:48.506" v="244" actId="20577"/>
        <pc:sldMkLst>
          <pc:docMk/>
          <pc:sldMk cId="682480463" sldId="275"/>
        </pc:sldMkLst>
        <pc:spChg chg="add mod">
          <ac:chgData name="Pavan Kumar" userId="f23d6ad81183e64f" providerId="LiveId" clId="{7DD387CC-3E55-4C55-A521-930D84D56455}" dt="2023-04-15T13:53:30.573" v="182" actId="1076"/>
          <ac:spMkLst>
            <pc:docMk/>
            <pc:sldMk cId="682480463" sldId="275"/>
            <ac:spMk id="4" creationId="{69E560FE-EC2E-85C5-CF83-32EC5EE81E61}"/>
          </ac:spMkLst>
        </pc:spChg>
        <pc:spChg chg="add mod">
          <ac:chgData name="Pavan Kumar" userId="f23d6ad81183e64f" providerId="LiveId" clId="{7DD387CC-3E55-4C55-A521-930D84D56455}" dt="2023-04-15T13:58:48.506" v="244" actId="20577"/>
          <ac:spMkLst>
            <pc:docMk/>
            <pc:sldMk cId="682480463" sldId="275"/>
            <ac:spMk id="6" creationId="{66088B36-25AD-834E-3538-BD711AB27EF0}"/>
          </ac:spMkLst>
        </pc:spChg>
        <pc:picChg chg="add mod">
          <ac:chgData name="Pavan Kumar" userId="f23d6ad81183e64f" providerId="LiveId" clId="{7DD387CC-3E55-4C55-A521-930D84D56455}" dt="2023-04-15T13:53:11.858" v="180" actId="14100"/>
          <ac:picMkLst>
            <pc:docMk/>
            <pc:sldMk cId="682480463" sldId="275"/>
            <ac:picMk id="2" creationId="{710706FC-83C3-2E8F-9B55-0D4126E37192}"/>
          </ac:picMkLst>
        </pc:picChg>
      </pc:sldChg>
      <pc:sldChg chg="addSp modSp new mod">
        <pc:chgData name="Pavan Kumar" userId="f23d6ad81183e64f" providerId="LiveId" clId="{7DD387CC-3E55-4C55-A521-930D84D56455}" dt="2023-04-15T13:58:56.550" v="259" actId="20577"/>
        <pc:sldMkLst>
          <pc:docMk/>
          <pc:sldMk cId="1774503282" sldId="276"/>
        </pc:sldMkLst>
        <pc:spChg chg="add mod">
          <ac:chgData name="Pavan Kumar" userId="f23d6ad81183e64f" providerId="LiveId" clId="{7DD387CC-3E55-4C55-A521-930D84D56455}" dt="2023-04-15T13:52:53.875" v="175" actId="1076"/>
          <ac:spMkLst>
            <pc:docMk/>
            <pc:sldMk cId="1774503282" sldId="276"/>
            <ac:spMk id="4" creationId="{4A908B4C-63E5-C0E9-3719-072023639407}"/>
          </ac:spMkLst>
        </pc:spChg>
        <pc:spChg chg="add mod">
          <ac:chgData name="Pavan Kumar" userId="f23d6ad81183e64f" providerId="LiveId" clId="{7DD387CC-3E55-4C55-A521-930D84D56455}" dt="2023-04-15T13:58:56.550" v="259" actId="20577"/>
          <ac:spMkLst>
            <pc:docMk/>
            <pc:sldMk cId="1774503282" sldId="276"/>
            <ac:spMk id="6" creationId="{550C4187-1DE3-EA34-57F3-6455F954D5BB}"/>
          </ac:spMkLst>
        </pc:spChg>
        <pc:picChg chg="add mod">
          <ac:chgData name="Pavan Kumar" userId="f23d6ad81183e64f" providerId="LiveId" clId="{7DD387CC-3E55-4C55-A521-930D84D56455}" dt="2023-04-15T13:52:33.778" v="173" actId="14100"/>
          <ac:picMkLst>
            <pc:docMk/>
            <pc:sldMk cId="1774503282" sldId="276"/>
            <ac:picMk id="2" creationId="{18919560-491B-4547-D419-D7750EB0C9DF}"/>
          </ac:picMkLst>
        </pc:picChg>
      </pc:sldChg>
      <pc:sldChg chg="addSp modSp new mod">
        <pc:chgData name="Pavan Kumar" userId="f23d6ad81183e64f" providerId="LiveId" clId="{7DD387CC-3E55-4C55-A521-930D84D56455}" dt="2023-04-15T13:59:05.418" v="274" actId="20577"/>
        <pc:sldMkLst>
          <pc:docMk/>
          <pc:sldMk cId="2476031131" sldId="277"/>
        </pc:sldMkLst>
        <pc:spChg chg="add mod">
          <ac:chgData name="Pavan Kumar" userId="f23d6ad81183e64f" providerId="LiveId" clId="{7DD387CC-3E55-4C55-A521-930D84D56455}" dt="2023-04-15T13:51:51.790" v="165" actId="1076"/>
          <ac:spMkLst>
            <pc:docMk/>
            <pc:sldMk cId="2476031131" sldId="277"/>
            <ac:spMk id="4" creationId="{982E6EA9-8F9C-6BF9-A028-97848C72D7DD}"/>
          </ac:spMkLst>
        </pc:spChg>
        <pc:spChg chg="add mod">
          <ac:chgData name="Pavan Kumar" userId="f23d6ad81183e64f" providerId="LiveId" clId="{7DD387CC-3E55-4C55-A521-930D84D56455}" dt="2023-04-15T13:59:05.418" v="274" actId="20577"/>
          <ac:spMkLst>
            <pc:docMk/>
            <pc:sldMk cId="2476031131" sldId="277"/>
            <ac:spMk id="6" creationId="{2A78C49F-F396-A443-A500-202DEA79AF0B}"/>
          </ac:spMkLst>
        </pc:spChg>
        <pc:picChg chg="add mod">
          <ac:chgData name="Pavan Kumar" userId="f23d6ad81183e64f" providerId="LiveId" clId="{7DD387CC-3E55-4C55-A521-930D84D56455}" dt="2023-04-15T13:52:11.032" v="170" actId="14100"/>
          <ac:picMkLst>
            <pc:docMk/>
            <pc:sldMk cId="2476031131" sldId="277"/>
            <ac:picMk id="2" creationId="{72C17B62-D46F-73F1-0AF1-96F8B97540F8}"/>
          </ac:picMkLst>
        </pc:picChg>
      </pc:sldChg>
      <pc:sldChg chg="addSp delSp modSp new mod">
        <pc:chgData name="Pavan Kumar" userId="f23d6ad81183e64f" providerId="LiveId" clId="{7DD387CC-3E55-4C55-A521-930D84D56455}" dt="2023-04-15T14:05:53.074" v="321" actId="2710"/>
        <pc:sldMkLst>
          <pc:docMk/>
          <pc:sldMk cId="1537286920" sldId="278"/>
        </pc:sldMkLst>
        <pc:spChg chg="add del mod">
          <ac:chgData name="Pavan Kumar" userId="f23d6ad81183e64f" providerId="LiveId" clId="{7DD387CC-3E55-4C55-A521-930D84D56455}" dt="2023-04-15T14:00:36.214" v="287" actId="20577"/>
          <ac:spMkLst>
            <pc:docMk/>
            <pc:sldMk cId="1537286920" sldId="278"/>
            <ac:spMk id="3" creationId="{A1688F66-21AC-F36A-8055-472275AC313B}"/>
          </ac:spMkLst>
        </pc:spChg>
        <pc:spChg chg="add del">
          <ac:chgData name="Pavan Kumar" userId="f23d6ad81183e64f" providerId="LiveId" clId="{7DD387CC-3E55-4C55-A521-930D84D56455}" dt="2023-04-15T14:02:42.933" v="310" actId="22"/>
          <ac:spMkLst>
            <pc:docMk/>
            <pc:sldMk cId="1537286920" sldId="278"/>
            <ac:spMk id="5" creationId="{58461117-3BD3-5A4A-EC1D-B136B788B4D1}"/>
          </ac:spMkLst>
        </pc:spChg>
        <pc:spChg chg="add mod">
          <ac:chgData name="Pavan Kumar" userId="f23d6ad81183e64f" providerId="LiveId" clId="{7DD387CC-3E55-4C55-A521-930D84D56455}" dt="2023-04-15T14:05:53.074" v="321" actId="2710"/>
          <ac:spMkLst>
            <pc:docMk/>
            <pc:sldMk cId="1537286920" sldId="278"/>
            <ac:spMk id="7" creationId="{5EEF3E0E-E5DC-3B67-A025-D9152073A078}"/>
          </ac:spMkLst>
        </pc:spChg>
        <pc:graphicFrameChg chg="add mod">
          <ac:chgData name="Pavan Kumar" userId="f23d6ad81183e64f" providerId="LiveId" clId="{7DD387CC-3E55-4C55-A521-930D84D56455}" dt="2023-04-15T14:01:44.535" v="308" actId="20577"/>
          <ac:graphicFrameMkLst>
            <pc:docMk/>
            <pc:sldMk cId="1537286920" sldId="278"/>
            <ac:graphicFrameMk id="2" creationId="{460A74F2-40E0-440B-90BF-A250F24B64DD}"/>
          </ac:graphicFrameMkLst>
        </pc:graphicFrameChg>
      </pc:sldChg>
      <pc:sldChg chg="addSp modSp new mod">
        <pc:chgData name="Pavan Kumar" userId="f23d6ad81183e64f" providerId="LiveId" clId="{7DD387CC-3E55-4C55-A521-930D84D56455}" dt="2023-04-15T14:05:29.888" v="319" actId="1076"/>
        <pc:sldMkLst>
          <pc:docMk/>
          <pc:sldMk cId="3436725784" sldId="279"/>
        </pc:sldMkLst>
        <pc:spChg chg="add mod">
          <ac:chgData name="Pavan Kumar" userId="f23d6ad81183e64f" providerId="LiveId" clId="{7DD387CC-3E55-4C55-A521-930D84D56455}" dt="2023-04-15T14:05:18.756" v="318" actId="2710"/>
          <ac:spMkLst>
            <pc:docMk/>
            <pc:sldMk cId="3436725784" sldId="279"/>
            <ac:spMk id="3" creationId="{AC25C7FB-A2AB-2524-6DDF-DB5FCCF67EB3}"/>
          </ac:spMkLst>
        </pc:spChg>
        <pc:spChg chg="add mod">
          <ac:chgData name="Pavan Kumar" userId="f23d6ad81183e64f" providerId="LiveId" clId="{7DD387CC-3E55-4C55-A521-930D84D56455}" dt="2023-04-15T14:05:29.888" v="319" actId="1076"/>
          <ac:spMkLst>
            <pc:docMk/>
            <pc:sldMk cId="3436725784" sldId="279"/>
            <ac:spMk id="5" creationId="{00810964-9AE5-E4E2-0DA2-E4FC37FD2392}"/>
          </ac:spMkLst>
        </pc:spChg>
      </pc:sldChg>
      <pc:sldChg chg="addSp modSp new mod">
        <pc:chgData name="Pavan Kumar" userId="f23d6ad81183e64f" providerId="LiveId" clId="{7DD387CC-3E55-4C55-A521-930D84D56455}" dt="2023-04-15T14:06:21.513" v="323" actId="1076"/>
        <pc:sldMkLst>
          <pc:docMk/>
          <pc:sldMk cId="304092114" sldId="280"/>
        </pc:sldMkLst>
        <pc:spChg chg="add mod">
          <ac:chgData name="Pavan Kumar" userId="f23d6ad81183e64f" providerId="LiveId" clId="{7DD387CC-3E55-4C55-A521-930D84D56455}" dt="2023-04-15T14:06:21.513" v="323" actId="1076"/>
          <ac:spMkLst>
            <pc:docMk/>
            <pc:sldMk cId="304092114" sldId="280"/>
            <ac:spMk id="3" creationId="{DE22F946-F253-AD84-3A52-B00F0B1BE25C}"/>
          </ac:spMkLst>
        </pc:spChg>
      </pc:sldChg>
      <pc:sldChg chg="addSp modSp new mod">
        <pc:chgData name="Pavan Kumar" userId="f23d6ad81183e64f" providerId="LiveId" clId="{7DD387CC-3E55-4C55-A521-930D84D56455}" dt="2023-04-15T14:07:45.994" v="337" actId="1076"/>
        <pc:sldMkLst>
          <pc:docMk/>
          <pc:sldMk cId="2397157285" sldId="281"/>
        </pc:sldMkLst>
        <pc:spChg chg="add mod">
          <ac:chgData name="Pavan Kumar" userId="f23d6ad81183e64f" providerId="LiveId" clId="{7DD387CC-3E55-4C55-A521-930D84D56455}" dt="2023-04-15T14:07:45.994" v="337" actId="1076"/>
          <ac:spMkLst>
            <pc:docMk/>
            <pc:sldMk cId="2397157285" sldId="281"/>
            <ac:spMk id="3" creationId="{DEBDB8CB-60F1-A052-D15A-2C12D59025A4}"/>
          </ac:spMkLst>
        </pc:spChg>
      </pc:sldChg>
      <pc:sldChg chg="addSp modSp new mod">
        <pc:chgData name="Pavan Kumar" userId="f23d6ad81183e64f" providerId="LiveId" clId="{7DD387CC-3E55-4C55-A521-930D84D56455}" dt="2023-04-15T14:12:19.290" v="374" actId="14100"/>
        <pc:sldMkLst>
          <pc:docMk/>
          <pc:sldMk cId="3108576616" sldId="282"/>
        </pc:sldMkLst>
        <pc:spChg chg="add mod">
          <ac:chgData name="Pavan Kumar" userId="f23d6ad81183e64f" providerId="LiveId" clId="{7DD387CC-3E55-4C55-A521-930D84D56455}" dt="2023-04-15T14:10:35.514" v="365" actId="1076"/>
          <ac:spMkLst>
            <pc:docMk/>
            <pc:sldMk cId="3108576616" sldId="282"/>
            <ac:spMk id="3" creationId="{314B2250-E9EA-7219-061A-BEED2FB0D407}"/>
          </ac:spMkLst>
        </pc:spChg>
        <pc:spChg chg="add mod">
          <ac:chgData name="Pavan Kumar" userId="f23d6ad81183e64f" providerId="LiveId" clId="{7DD387CC-3E55-4C55-A521-930D84D56455}" dt="2023-04-15T14:11:20.142" v="371" actId="1076"/>
          <ac:spMkLst>
            <pc:docMk/>
            <pc:sldMk cId="3108576616" sldId="282"/>
            <ac:spMk id="5" creationId="{C7C7E2ED-2510-DC66-5903-A5B0872E9391}"/>
          </ac:spMkLst>
        </pc:spChg>
        <pc:graphicFrameChg chg="add mod">
          <ac:chgData name="Pavan Kumar" userId="f23d6ad81183e64f" providerId="LiveId" clId="{7DD387CC-3E55-4C55-A521-930D84D56455}" dt="2023-04-15T14:10:41.138" v="366"/>
          <ac:graphicFrameMkLst>
            <pc:docMk/>
            <pc:sldMk cId="3108576616" sldId="282"/>
            <ac:graphicFrameMk id="2" creationId="{8627B90A-5959-1802-652E-44D2C7FCF538}"/>
          </ac:graphicFrameMkLst>
        </pc:graphicFrameChg>
        <pc:picChg chg="add mod">
          <ac:chgData name="Pavan Kumar" userId="f23d6ad81183e64f" providerId="LiveId" clId="{7DD387CC-3E55-4C55-A521-930D84D56455}" dt="2023-04-15T14:12:19.290" v="374" actId="14100"/>
          <ac:picMkLst>
            <pc:docMk/>
            <pc:sldMk cId="3108576616" sldId="282"/>
            <ac:picMk id="6" creationId="{416BD7DF-43A3-234B-7D66-C7F93C165AE2}"/>
          </ac:picMkLst>
        </pc:picChg>
      </pc:sldChg>
      <pc:sldChg chg="addSp modSp new mod">
        <pc:chgData name="Pavan Kumar" userId="f23d6ad81183e64f" providerId="LiveId" clId="{7DD387CC-3E55-4C55-A521-930D84D56455}" dt="2023-04-15T14:12:40.154" v="377" actId="14100"/>
        <pc:sldMkLst>
          <pc:docMk/>
          <pc:sldMk cId="503360472" sldId="283"/>
        </pc:sldMkLst>
        <pc:picChg chg="add mod">
          <ac:chgData name="Pavan Kumar" userId="f23d6ad81183e64f" providerId="LiveId" clId="{7DD387CC-3E55-4C55-A521-930D84D56455}" dt="2023-04-15T14:12:40.154" v="377" actId="14100"/>
          <ac:picMkLst>
            <pc:docMk/>
            <pc:sldMk cId="503360472" sldId="283"/>
            <ac:picMk id="2" creationId="{B7311A57-92DB-B0E2-0521-24D28083ED30}"/>
          </ac:picMkLst>
        </pc:picChg>
      </pc:sldChg>
      <pc:sldChg chg="addSp modSp new mod">
        <pc:chgData name="Pavan Kumar" userId="f23d6ad81183e64f" providerId="LiveId" clId="{7DD387CC-3E55-4C55-A521-930D84D56455}" dt="2023-04-15T14:13:19.331" v="382" actId="14100"/>
        <pc:sldMkLst>
          <pc:docMk/>
          <pc:sldMk cId="1010626315" sldId="284"/>
        </pc:sldMkLst>
        <pc:spChg chg="add mod">
          <ac:chgData name="Pavan Kumar" userId="f23d6ad81183e64f" providerId="LiveId" clId="{7DD387CC-3E55-4C55-A521-930D84D56455}" dt="2023-04-15T14:13:01.694" v="379" actId="1076"/>
          <ac:spMkLst>
            <pc:docMk/>
            <pc:sldMk cId="1010626315" sldId="284"/>
            <ac:spMk id="3" creationId="{26A0B5A9-4EBC-883D-CB72-B8C6A6188846}"/>
          </ac:spMkLst>
        </pc:spChg>
        <pc:picChg chg="add mod">
          <ac:chgData name="Pavan Kumar" userId="f23d6ad81183e64f" providerId="LiveId" clId="{7DD387CC-3E55-4C55-A521-930D84D56455}" dt="2023-04-15T14:13:19.331" v="382" actId="14100"/>
          <ac:picMkLst>
            <pc:docMk/>
            <pc:sldMk cId="1010626315" sldId="284"/>
            <ac:picMk id="4" creationId="{4DC728C3-4DE4-E0DB-7718-927C222E8400}"/>
          </ac:picMkLst>
        </pc:picChg>
      </pc:sldChg>
      <pc:sldChg chg="addSp modSp new mod">
        <pc:chgData name="Pavan Kumar" userId="f23d6ad81183e64f" providerId="LiveId" clId="{7DD387CC-3E55-4C55-A521-930D84D56455}" dt="2023-04-15T14:14:37.181" v="387" actId="14100"/>
        <pc:sldMkLst>
          <pc:docMk/>
          <pc:sldMk cId="2703572437" sldId="285"/>
        </pc:sldMkLst>
        <pc:spChg chg="add mod">
          <ac:chgData name="Pavan Kumar" userId="f23d6ad81183e64f" providerId="LiveId" clId="{7DD387CC-3E55-4C55-A521-930D84D56455}" dt="2023-04-15T14:13:33.943" v="384" actId="1076"/>
          <ac:spMkLst>
            <pc:docMk/>
            <pc:sldMk cId="2703572437" sldId="285"/>
            <ac:spMk id="3" creationId="{088665B2-D6CB-06BC-8C75-877BA054F900}"/>
          </ac:spMkLst>
        </pc:spChg>
        <pc:picChg chg="add mod">
          <ac:chgData name="Pavan Kumar" userId="f23d6ad81183e64f" providerId="LiveId" clId="{7DD387CC-3E55-4C55-A521-930D84D56455}" dt="2023-04-15T14:14:37.181" v="387" actId="14100"/>
          <ac:picMkLst>
            <pc:docMk/>
            <pc:sldMk cId="2703572437" sldId="285"/>
            <ac:picMk id="4" creationId="{E116BD87-9D40-4DBD-D619-86EC95EB2AD1}"/>
          </ac:picMkLst>
        </pc:picChg>
      </pc:sldChg>
    </pc:docChg>
  </pc:docChgLst>
  <pc:docChgLst>
    <pc:chgData name="Pavan Kumar" userId="f23d6ad81183e64f" providerId="LiveId" clId="{B09F064D-B803-4194-8BF3-D5153AAE7764}"/>
    <pc:docChg chg="undo custSel delSld modSld sldOrd">
      <pc:chgData name="Pavan Kumar" userId="f23d6ad81183e64f" providerId="LiveId" clId="{B09F064D-B803-4194-8BF3-D5153AAE7764}" dt="2022-10-27T16:20:22.403" v="179"/>
      <pc:docMkLst>
        <pc:docMk/>
      </pc:docMkLst>
      <pc:sldChg chg="modSp mod setBg">
        <pc:chgData name="Pavan Kumar" userId="f23d6ad81183e64f" providerId="LiveId" clId="{B09F064D-B803-4194-8BF3-D5153AAE7764}" dt="2022-10-27T16:18:52.438" v="138" actId="255"/>
        <pc:sldMkLst>
          <pc:docMk/>
          <pc:sldMk cId="1890420755" sldId="256"/>
        </pc:sldMkLst>
        <pc:spChg chg="mod">
          <ac:chgData name="Pavan Kumar" userId="f23d6ad81183e64f" providerId="LiveId" clId="{B09F064D-B803-4194-8BF3-D5153AAE7764}" dt="2022-10-26T14:22:06.293" v="51" actId="122"/>
          <ac:spMkLst>
            <pc:docMk/>
            <pc:sldMk cId="1890420755" sldId="256"/>
            <ac:spMk id="3" creationId="{3DCC0055-D447-EF66-6366-31FA8511BC2F}"/>
          </ac:spMkLst>
        </pc:spChg>
        <pc:spChg chg="mod">
          <ac:chgData name="Pavan Kumar" userId="f23d6ad81183e64f" providerId="LiveId" clId="{B09F064D-B803-4194-8BF3-D5153AAE7764}" dt="2022-10-26T14:21:34.394" v="49" actId="207"/>
          <ac:spMkLst>
            <pc:docMk/>
            <pc:sldMk cId="1890420755" sldId="256"/>
            <ac:spMk id="4" creationId="{0A779396-E860-CB48-6DAA-E472F9CFC17E}"/>
          </ac:spMkLst>
        </pc:spChg>
        <pc:spChg chg="mod">
          <ac:chgData name="Pavan Kumar" userId="f23d6ad81183e64f" providerId="LiveId" clId="{B09F064D-B803-4194-8BF3-D5153AAE7764}" dt="2022-10-27T16:18:52.438" v="138" actId="255"/>
          <ac:spMkLst>
            <pc:docMk/>
            <pc:sldMk cId="1890420755" sldId="256"/>
            <ac:spMk id="7" creationId="{65916704-62C0-F70D-FF3B-AE10D52EEEFE}"/>
          </ac:spMkLst>
        </pc:spChg>
      </pc:sldChg>
      <pc:sldChg chg="modSp mod">
        <pc:chgData name="Pavan Kumar" userId="f23d6ad81183e64f" providerId="LiveId" clId="{B09F064D-B803-4194-8BF3-D5153AAE7764}" dt="2022-10-27T16:19:25.589" v="172" actId="20577"/>
        <pc:sldMkLst>
          <pc:docMk/>
          <pc:sldMk cId="2978631480" sldId="257"/>
        </pc:sldMkLst>
        <pc:spChg chg="mod">
          <ac:chgData name="Pavan Kumar" userId="f23d6ad81183e64f" providerId="LiveId" clId="{B09F064D-B803-4194-8BF3-D5153AAE7764}" dt="2022-10-27T16:19:25.589" v="172" actId="20577"/>
          <ac:spMkLst>
            <pc:docMk/>
            <pc:sldMk cId="2978631480" sldId="257"/>
            <ac:spMk id="5" creationId="{49681FA6-D5CF-C821-4718-4B104B7593F5}"/>
          </ac:spMkLst>
        </pc:spChg>
        <pc:graphicFrameChg chg="mod">
          <ac:chgData name="Pavan Kumar" userId="f23d6ad81183e64f" providerId="LiveId" clId="{B09F064D-B803-4194-8BF3-D5153AAE7764}" dt="2022-10-26T14:20:51.242" v="48" actId="207"/>
          <ac:graphicFrameMkLst>
            <pc:docMk/>
            <pc:sldMk cId="2978631480" sldId="257"/>
            <ac:graphicFrameMk id="3" creationId="{B49FEC1A-482E-58C0-9FAB-7B203C4101A7}"/>
          </ac:graphicFrameMkLst>
        </pc:graphicFrameChg>
      </pc:sldChg>
      <pc:sldChg chg="modSp mod">
        <pc:chgData name="Pavan Kumar" userId="f23d6ad81183e64f" providerId="LiveId" clId="{B09F064D-B803-4194-8BF3-D5153AAE7764}" dt="2022-10-27T16:20:16.413" v="177" actId="207"/>
        <pc:sldMkLst>
          <pc:docMk/>
          <pc:sldMk cId="1695780248" sldId="258"/>
        </pc:sldMkLst>
        <pc:spChg chg="mod">
          <ac:chgData name="Pavan Kumar" userId="f23d6ad81183e64f" providerId="LiveId" clId="{B09F064D-B803-4194-8BF3-D5153AAE7764}" dt="2022-10-27T16:20:16.413" v="177" actId="207"/>
          <ac:spMkLst>
            <pc:docMk/>
            <pc:sldMk cId="1695780248" sldId="258"/>
            <ac:spMk id="3" creationId="{4274DB00-0A9A-CBD6-7894-73C106D7C4DA}"/>
          </ac:spMkLst>
        </pc:spChg>
        <pc:graphicFrameChg chg="mod">
          <ac:chgData name="Pavan Kumar" userId="f23d6ad81183e64f" providerId="LiveId" clId="{B09F064D-B803-4194-8BF3-D5153AAE7764}" dt="2022-10-26T14:24:10.808" v="58" actId="14100"/>
          <ac:graphicFrameMkLst>
            <pc:docMk/>
            <pc:sldMk cId="1695780248" sldId="258"/>
            <ac:graphicFrameMk id="2" creationId="{3A652553-225A-5B18-E97D-BBBF8B6312F8}"/>
          </ac:graphicFrameMkLst>
        </pc:graphicFrameChg>
      </pc:sldChg>
      <pc:sldChg chg="modSp mod ord">
        <pc:chgData name="Pavan Kumar" userId="f23d6ad81183e64f" providerId="LiveId" clId="{B09F064D-B803-4194-8BF3-D5153AAE7764}" dt="2022-10-27T16:20:22.403" v="179"/>
        <pc:sldMkLst>
          <pc:docMk/>
          <pc:sldMk cId="1091659867" sldId="259"/>
        </pc:sldMkLst>
        <pc:spChg chg="mod">
          <ac:chgData name="Pavan Kumar" userId="f23d6ad81183e64f" providerId="LiveId" clId="{B09F064D-B803-4194-8BF3-D5153AAE7764}" dt="2022-10-27T16:19:36.627" v="174" actId="20577"/>
          <ac:spMkLst>
            <pc:docMk/>
            <pc:sldMk cId="1091659867" sldId="259"/>
            <ac:spMk id="6" creationId="{8CE9C482-FB00-62C8-838A-701E64012905}"/>
          </ac:spMkLst>
        </pc:spChg>
        <pc:graphicFrameChg chg="mod">
          <ac:chgData name="Pavan Kumar" userId="f23d6ad81183e64f" providerId="LiveId" clId="{B09F064D-B803-4194-8BF3-D5153AAE7764}" dt="2022-10-26T14:20:36.137" v="46" actId="207"/>
          <ac:graphicFrameMkLst>
            <pc:docMk/>
            <pc:sldMk cId="1091659867" sldId="259"/>
            <ac:graphicFrameMk id="3" creationId="{139FA5E4-3C7C-E59F-4F5D-8CB03A6DBA45}"/>
          </ac:graphicFrameMkLst>
        </pc:graphicFrameChg>
      </pc:sldChg>
      <pc:sldChg chg="modSp mod">
        <pc:chgData name="Pavan Kumar" userId="f23d6ad81183e64f" providerId="LiveId" clId="{B09F064D-B803-4194-8BF3-D5153AAE7764}" dt="2022-10-26T14:34:00.248" v="108" actId="208"/>
        <pc:sldMkLst>
          <pc:docMk/>
          <pc:sldMk cId="3087579052" sldId="260"/>
        </pc:sldMkLst>
        <pc:spChg chg="mod">
          <ac:chgData name="Pavan Kumar" userId="f23d6ad81183e64f" providerId="LiveId" clId="{B09F064D-B803-4194-8BF3-D5153AAE7764}" dt="2022-10-26T14:24:35.178" v="60" actId="207"/>
          <ac:spMkLst>
            <pc:docMk/>
            <pc:sldMk cId="3087579052" sldId="260"/>
            <ac:spMk id="6" creationId="{38F17DD5-CB3C-128D-4F0B-0E90F9EEA6C9}"/>
          </ac:spMkLst>
        </pc:spChg>
        <pc:graphicFrameChg chg="mod">
          <ac:chgData name="Pavan Kumar" userId="f23d6ad81183e64f" providerId="LiveId" clId="{B09F064D-B803-4194-8BF3-D5153AAE7764}" dt="2022-10-26T14:20:26.398" v="45" actId="207"/>
          <ac:graphicFrameMkLst>
            <pc:docMk/>
            <pc:sldMk cId="3087579052" sldId="260"/>
            <ac:graphicFrameMk id="5" creationId="{40E67F98-D32B-613A-B46E-18960B7F5FA0}"/>
          </ac:graphicFrameMkLst>
        </pc:graphicFrameChg>
        <pc:graphicFrameChg chg="mod">
          <ac:chgData name="Pavan Kumar" userId="f23d6ad81183e64f" providerId="LiveId" clId="{B09F064D-B803-4194-8BF3-D5153AAE7764}" dt="2022-10-26T14:34:00.248" v="108" actId="208"/>
          <ac:graphicFrameMkLst>
            <pc:docMk/>
            <pc:sldMk cId="3087579052" sldId="260"/>
            <ac:graphicFrameMk id="8" creationId="{CA70E6A6-1971-89F0-3BBF-C43270923DD4}"/>
          </ac:graphicFrameMkLst>
        </pc:graphicFrameChg>
      </pc:sldChg>
      <pc:sldChg chg="modSp">
        <pc:chgData name="Pavan Kumar" userId="f23d6ad81183e64f" providerId="LiveId" clId="{B09F064D-B803-4194-8BF3-D5153AAE7764}" dt="2022-10-26T14:33:49.461" v="107" actId="208"/>
        <pc:sldMkLst>
          <pc:docMk/>
          <pc:sldMk cId="2191594570" sldId="261"/>
        </pc:sldMkLst>
        <pc:graphicFrameChg chg="mod">
          <ac:chgData name="Pavan Kumar" userId="f23d6ad81183e64f" providerId="LiveId" clId="{B09F064D-B803-4194-8BF3-D5153AAE7764}" dt="2022-10-26T14:33:49.461" v="107" actId="208"/>
          <ac:graphicFrameMkLst>
            <pc:docMk/>
            <pc:sldMk cId="2191594570" sldId="261"/>
            <ac:graphicFrameMk id="5" creationId="{E1097FCC-F1BF-936B-1B5F-0E8C7094ED8D}"/>
          </ac:graphicFrameMkLst>
        </pc:graphicFrameChg>
      </pc:sldChg>
      <pc:sldChg chg="modSp">
        <pc:chgData name="Pavan Kumar" userId="f23d6ad81183e64f" providerId="LiveId" clId="{B09F064D-B803-4194-8BF3-D5153AAE7764}" dt="2022-10-26T14:33:42.367" v="106" actId="208"/>
        <pc:sldMkLst>
          <pc:docMk/>
          <pc:sldMk cId="708903697" sldId="262"/>
        </pc:sldMkLst>
        <pc:graphicFrameChg chg="mod">
          <ac:chgData name="Pavan Kumar" userId="f23d6ad81183e64f" providerId="LiveId" clId="{B09F064D-B803-4194-8BF3-D5153AAE7764}" dt="2022-10-26T14:33:42.367" v="106" actId="208"/>
          <ac:graphicFrameMkLst>
            <pc:docMk/>
            <pc:sldMk cId="708903697" sldId="262"/>
            <ac:graphicFrameMk id="4" creationId="{9C332D26-9DAA-72E2-97DC-CEA911B22326}"/>
          </ac:graphicFrameMkLst>
        </pc:graphicFrameChg>
      </pc:sldChg>
      <pc:sldChg chg="modSp">
        <pc:chgData name="Pavan Kumar" userId="f23d6ad81183e64f" providerId="LiveId" clId="{B09F064D-B803-4194-8BF3-D5153AAE7764}" dt="2022-10-26T14:33:34.705" v="105" actId="208"/>
        <pc:sldMkLst>
          <pc:docMk/>
          <pc:sldMk cId="3668059028" sldId="263"/>
        </pc:sldMkLst>
        <pc:graphicFrameChg chg="mod">
          <ac:chgData name="Pavan Kumar" userId="f23d6ad81183e64f" providerId="LiveId" clId="{B09F064D-B803-4194-8BF3-D5153AAE7764}" dt="2022-10-26T14:33:34.705" v="105" actId="208"/>
          <ac:graphicFrameMkLst>
            <pc:docMk/>
            <pc:sldMk cId="3668059028" sldId="263"/>
            <ac:graphicFrameMk id="5" creationId="{01DB4D52-6887-0660-05C9-06CD6DF9635E}"/>
          </ac:graphicFrameMkLst>
        </pc:graphicFrameChg>
      </pc:sldChg>
      <pc:sldChg chg="addSp delSp modSp mod">
        <pc:chgData name="Pavan Kumar" userId="f23d6ad81183e64f" providerId="LiveId" clId="{B09F064D-B803-4194-8BF3-D5153AAE7764}" dt="2022-10-26T14:28:40.961" v="74" actId="1076"/>
        <pc:sldMkLst>
          <pc:docMk/>
          <pc:sldMk cId="2683425415" sldId="264"/>
        </pc:sldMkLst>
        <pc:spChg chg="mod">
          <ac:chgData name="Pavan Kumar" userId="f23d6ad81183e64f" providerId="LiveId" clId="{B09F064D-B803-4194-8BF3-D5153AAE7764}" dt="2022-10-26T14:25:15.271" v="63" actId="207"/>
          <ac:spMkLst>
            <pc:docMk/>
            <pc:sldMk cId="2683425415" sldId="264"/>
            <ac:spMk id="5" creationId="{6CA4258A-2E4F-DFEC-D92C-9CE3F2830EF0}"/>
          </ac:spMkLst>
        </pc:spChg>
        <pc:graphicFrameChg chg="mod">
          <ac:chgData name="Pavan Kumar" userId="f23d6ad81183e64f" providerId="LiveId" clId="{B09F064D-B803-4194-8BF3-D5153AAE7764}" dt="2022-10-26T14:25:02.188" v="62"/>
          <ac:graphicFrameMkLst>
            <pc:docMk/>
            <pc:sldMk cId="2683425415" sldId="264"/>
            <ac:graphicFrameMk id="3" creationId="{9B02F014-15A7-2718-A25B-79930471781F}"/>
          </ac:graphicFrameMkLst>
        </pc:graphicFrameChg>
        <pc:picChg chg="add mod">
          <ac:chgData name="Pavan Kumar" userId="f23d6ad81183e64f" providerId="LiveId" clId="{B09F064D-B803-4194-8BF3-D5153AAE7764}" dt="2022-10-26T14:28:40.961" v="74" actId="1076"/>
          <ac:picMkLst>
            <pc:docMk/>
            <pc:sldMk cId="2683425415" sldId="264"/>
            <ac:picMk id="4" creationId="{89809A57-769E-5E77-5FCF-510622C5C05B}"/>
          </ac:picMkLst>
        </pc:picChg>
        <pc:picChg chg="del">
          <ac:chgData name="Pavan Kumar" userId="f23d6ad81183e64f" providerId="LiveId" clId="{B09F064D-B803-4194-8BF3-D5153AAE7764}" dt="2022-10-26T14:26:26.251" v="69" actId="21"/>
          <ac:picMkLst>
            <pc:docMk/>
            <pc:sldMk cId="2683425415" sldId="264"/>
            <ac:picMk id="6" creationId="{EDB4BB72-31C4-AFC8-B084-507BD7929F14}"/>
          </ac:picMkLst>
        </pc:picChg>
        <pc:picChg chg="del">
          <ac:chgData name="Pavan Kumar" userId="f23d6ad81183e64f" providerId="LiveId" clId="{B09F064D-B803-4194-8BF3-D5153AAE7764}" dt="2022-10-26T14:26:31.840" v="70" actId="21"/>
          <ac:picMkLst>
            <pc:docMk/>
            <pc:sldMk cId="2683425415" sldId="264"/>
            <ac:picMk id="8" creationId="{DE647AB3-9874-DCC1-FE8E-EB0640968810}"/>
          </ac:picMkLst>
        </pc:picChg>
      </pc:sldChg>
      <pc:sldChg chg="modSp mod">
        <pc:chgData name="Pavan Kumar" userId="f23d6ad81183e64f" providerId="LiveId" clId="{B09F064D-B803-4194-8BF3-D5153AAE7764}" dt="2022-10-26T14:25:29.230" v="65" actId="1076"/>
        <pc:sldMkLst>
          <pc:docMk/>
          <pc:sldMk cId="1371667659" sldId="265"/>
        </pc:sldMkLst>
        <pc:spChg chg="mod">
          <ac:chgData name="Pavan Kumar" userId="f23d6ad81183e64f" providerId="LiveId" clId="{B09F064D-B803-4194-8BF3-D5153AAE7764}" dt="2022-10-26T14:25:29.230" v="65" actId="1076"/>
          <ac:spMkLst>
            <pc:docMk/>
            <pc:sldMk cId="1371667659" sldId="265"/>
            <ac:spMk id="3" creationId="{00C6D464-F8DF-A425-05DC-9117B9619371}"/>
          </ac:spMkLst>
        </pc:spChg>
        <pc:spChg chg="mod">
          <ac:chgData name="Pavan Kumar" userId="f23d6ad81183e64f" providerId="LiveId" clId="{B09F064D-B803-4194-8BF3-D5153AAE7764}" dt="2022-10-26T14:25:28.004" v="64" actId="207"/>
          <ac:spMkLst>
            <pc:docMk/>
            <pc:sldMk cId="1371667659" sldId="265"/>
            <ac:spMk id="5" creationId="{D4E3CE4A-2D9D-425C-40C3-1958130AC882}"/>
          </ac:spMkLst>
        </pc:spChg>
        <pc:graphicFrameChg chg="mod">
          <ac:chgData name="Pavan Kumar" userId="f23d6ad81183e64f" providerId="LiveId" clId="{B09F064D-B803-4194-8BF3-D5153AAE7764}" dt="2022-10-26T14:19:48.621" v="40" actId="207"/>
          <ac:graphicFrameMkLst>
            <pc:docMk/>
            <pc:sldMk cId="1371667659" sldId="265"/>
            <ac:graphicFrameMk id="4" creationId="{82565E95-15D5-0C25-227E-4F5256F4B7FF}"/>
          </ac:graphicFrameMkLst>
        </pc:graphicFrameChg>
      </pc:sldChg>
      <pc:sldChg chg="addSp delSp modSp mod">
        <pc:chgData name="Pavan Kumar" userId="f23d6ad81183e64f" providerId="LiveId" clId="{B09F064D-B803-4194-8BF3-D5153AAE7764}" dt="2022-10-26T14:32:28.706" v="102" actId="208"/>
        <pc:sldMkLst>
          <pc:docMk/>
          <pc:sldMk cId="602637401" sldId="267"/>
        </pc:sldMkLst>
        <pc:spChg chg="add del mod">
          <ac:chgData name="Pavan Kumar" userId="f23d6ad81183e64f" providerId="LiveId" clId="{B09F064D-B803-4194-8BF3-D5153AAE7764}" dt="2022-10-26T14:29:24.357" v="77"/>
          <ac:spMkLst>
            <pc:docMk/>
            <pc:sldMk cId="602637401" sldId="267"/>
            <ac:spMk id="2" creationId="{649B4D59-5074-23D3-F181-1835F582F902}"/>
          </ac:spMkLst>
        </pc:spChg>
        <pc:spChg chg="mod">
          <ac:chgData name="Pavan Kumar" userId="f23d6ad81183e64f" providerId="LiveId" clId="{B09F064D-B803-4194-8BF3-D5153AAE7764}" dt="2022-10-26T14:29:49.807" v="80" actId="1076"/>
          <ac:spMkLst>
            <pc:docMk/>
            <pc:sldMk cId="602637401" sldId="267"/>
            <ac:spMk id="4" creationId="{BCA2F233-D5BF-2CE6-4D3D-DE0F81153387}"/>
          </ac:spMkLst>
        </pc:spChg>
        <pc:spChg chg="mod">
          <ac:chgData name="Pavan Kumar" userId="f23d6ad81183e64f" providerId="LiveId" clId="{B09F064D-B803-4194-8BF3-D5153AAE7764}" dt="2022-10-26T14:25:40.670" v="66" actId="207"/>
          <ac:spMkLst>
            <pc:docMk/>
            <pc:sldMk cId="602637401" sldId="267"/>
            <ac:spMk id="6" creationId="{0C95FE55-70FF-6C8E-E13E-252C1EB99D92}"/>
          </ac:spMkLst>
        </pc:spChg>
        <pc:spChg chg="add mod">
          <ac:chgData name="Pavan Kumar" userId="f23d6ad81183e64f" providerId="LiveId" clId="{B09F064D-B803-4194-8BF3-D5153AAE7764}" dt="2022-10-26T14:31:39.798" v="90" actId="1076"/>
          <ac:spMkLst>
            <pc:docMk/>
            <pc:sldMk cId="602637401" sldId="267"/>
            <ac:spMk id="8" creationId="{C7C98770-C909-A26C-C9B1-3BF2010BB47F}"/>
          </ac:spMkLst>
        </pc:spChg>
        <pc:spChg chg="add mod">
          <ac:chgData name="Pavan Kumar" userId="f23d6ad81183e64f" providerId="LiveId" clId="{B09F064D-B803-4194-8BF3-D5153AAE7764}" dt="2022-10-26T14:30:46.712" v="85"/>
          <ac:spMkLst>
            <pc:docMk/>
            <pc:sldMk cId="602637401" sldId="267"/>
            <ac:spMk id="10" creationId="{A4898770-5B3F-1A42-ECDC-7EB54D81159E}"/>
          </ac:spMkLst>
        </pc:spChg>
        <pc:spChg chg="add mod">
          <ac:chgData name="Pavan Kumar" userId="f23d6ad81183e64f" providerId="LiveId" clId="{B09F064D-B803-4194-8BF3-D5153AAE7764}" dt="2022-10-26T14:30:46.712" v="85"/>
          <ac:spMkLst>
            <pc:docMk/>
            <pc:sldMk cId="602637401" sldId="267"/>
            <ac:spMk id="11" creationId="{F2DD2A94-5523-F03B-D647-50C96AEFBEEC}"/>
          </ac:spMkLst>
        </pc:spChg>
        <pc:grpChg chg="add del mod">
          <ac:chgData name="Pavan Kumar" userId="f23d6ad81183e64f" providerId="LiveId" clId="{B09F064D-B803-4194-8BF3-D5153AAE7764}" dt="2022-10-26T14:31:11.519" v="87" actId="21"/>
          <ac:grpSpMkLst>
            <pc:docMk/>
            <pc:sldMk cId="602637401" sldId="267"/>
            <ac:grpSpMk id="9" creationId="{F2686C68-036F-AB21-FC5F-054CB16B659F}"/>
          </ac:grpSpMkLst>
        </pc:grpChg>
        <pc:graphicFrameChg chg="add del mod">
          <ac:chgData name="Pavan Kumar" userId="f23d6ad81183e64f" providerId="LiveId" clId="{B09F064D-B803-4194-8BF3-D5153AAE7764}" dt="2022-10-26T14:30:36.457" v="84" actId="21"/>
          <ac:graphicFrameMkLst>
            <pc:docMk/>
            <pc:sldMk cId="602637401" sldId="267"/>
            <ac:graphicFrameMk id="3" creationId="{76EA1DFC-1E8C-2CF8-AAE9-AEFB39B650BB}"/>
          </ac:graphicFrameMkLst>
        </pc:graphicFrameChg>
        <pc:graphicFrameChg chg="mod">
          <ac:chgData name="Pavan Kumar" userId="f23d6ad81183e64f" providerId="LiveId" clId="{B09F064D-B803-4194-8BF3-D5153AAE7764}" dt="2022-10-26T14:19:23.383" v="38" actId="207"/>
          <ac:graphicFrameMkLst>
            <pc:docMk/>
            <pc:sldMk cId="602637401" sldId="267"/>
            <ac:graphicFrameMk id="5" creationId="{99902CE6-A042-C742-DA66-191D3EF49D5F}"/>
          </ac:graphicFrameMkLst>
        </pc:graphicFrameChg>
        <pc:graphicFrameChg chg="mod">
          <ac:chgData name="Pavan Kumar" userId="f23d6ad81183e64f" providerId="LiveId" clId="{B09F064D-B803-4194-8BF3-D5153AAE7764}" dt="2022-10-26T14:32:19.232" v="101" actId="208"/>
          <ac:graphicFrameMkLst>
            <pc:docMk/>
            <pc:sldMk cId="602637401" sldId="267"/>
            <ac:graphicFrameMk id="7" creationId="{BE99533C-5E0D-A3EA-E015-D4B6B5D13C5C}"/>
          </ac:graphicFrameMkLst>
        </pc:graphicFrameChg>
        <pc:graphicFrameChg chg="add mod">
          <ac:chgData name="Pavan Kumar" userId="f23d6ad81183e64f" providerId="LiveId" clId="{B09F064D-B803-4194-8BF3-D5153AAE7764}" dt="2022-10-26T14:32:28.706" v="102" actId="208"/>
          <ac:graphicFrameMkLst>
            <pc:docMk/>
            <pc:sldMk cId="602637401" sldId="267"/>
            <ac:graphicFrameMk id="12" creationId="{85AFDF58-6132-BE78-A946-531E5A3F2149}"/>
          </ac:graphicFrameMkLst>
        </pc:graphicFrameChg>
      </pc:sldChg>
      <pc:sldChg chg="modSp del">
        <pc:chgData name="Pavan Kumar" userId="f23d6ad81183e64f" providerId="LiveId" clId="{B09F064D-B803-4194-8BF3-D5153AAE7764}" dt="2022-10-26T14:33:10.692" v="104" actId="2696"/>
        <pc:sldMkLst>
          <pc:docMk/>
          <pc:sldMk cId="3831293918" sldId="268"/>
        </pc:sldMkLst>
        <pc:graphicFrameChg chg="mod">
          <ac:chgData name="Pavan Kumar" userId="f23d6ad81183e64f" providerId="LiveId" clId="{B09F064D-B803-4194-8BF3-D5153AAE7764}" dt="2022-10-26T14:19:10.187" v="37" actId="207"/>
          <ac:graphicFrameMkLst>
            <pc:docMk/>
            <pc:sldMk cId="3831293918" sldId="268"/>
            <ac:graphicFrameMk id="5" creationId="{216F5C65-CDB6-836D-81B9-19C419E00E98}"/>
          </ac:graphicFrameMkLst>
        </pc:graphicFrameChg>
      </pc:sldChg>
      <pc:sldChg chg="modSp mod">
        <pc:chgData name="Pavan Kumar" userId="f23d6ad81183e64f" providerId="LiveId" clId="{B09F064D-B803-4194-8BF3-D5153AAE7764}" dt="2022-10-26T14:25:51.114" v="67" actId="207"/>
        <pc:sldMkLst>
          <pc:docMk/>
          <pc:sldMk cId="1717983885" sldId="269"/>
        </pc:sldMkLst>
        <pc:spChg chg="mod">
          <ac:chgData name="Pavan Kumar" userId="f23d6ad81183e64f" providerId="LiveId" clId="{B09F064D-B803-4194-8BF3-D5153AAE7764}" dt="2022-10-26T14:25:51.114" v="67" actId="207"/>
          <ac:spMkLst>
            <pc:docMk/>
            <pc:sldMk cId="1717983885" sldId="269"/>
            <ac:spMk id="5" creationId="{1C258200-7C3E-A6FD-1DD7-577FA1044804}"/>
          </ac:spMkLst>
        </pc:spChg>
        <pc:graphicFrameChg chg="mod">
          <ac:chgData name="Pavan Kumar" userId="f23d6ad81183e64f" providerId="LiveId" clId="{B09F064D-B803-4194-8BF3-D5153AAE7764}" dt="2022-10-26T14:18:50.012" v="36" actId="207"/>
          <ac:graphicFrameMkLst>
            <pc:docMk/>
            <pc:sldMk cId="1717983885" sldId="269"/>
            <ac:graphicFrameMk id="4" creationId="{3A340A9F-D8AD-D60A-B3AE-481F64CC472E}"/>
          </ac:graphicFrameMkLst>
        </pc:graphicFrameChg>
      </pc:sldChg>
      <pc:sldChg chg="modSp mod">
        <pc:chgData name="Pavan Kumar" userId="f23d6ad81183e64f" providerId="LiveId" clId="{B09F064D-B803-4194-8BF3-D5153AAE7764}" dt="2022-10-26T14:25:59.884" v="68" actId="207"/>
        <pc:sldMkLst>
          <pc:docMk/>
          <pc:sldMk cId="1577983824" sldId="270"/>
        </pc:sldMkLst>
        <pc:spChg chg="mod">
          <ac:chgData name="Pavan Kumar" userId="f23d6ad81183e64f" providerId="LiveId" clId="{B09F064D-B803-4194-8BF3-D5153AAE7764}" dt="2022-10-26T14:25:59.884" v="68" actId="207"/>
          <ac:spMkLst>
            <pc:docMk/>
            <pc:sldMk cId="1577983824" sldId="270"/>
            <ac:spMk id="5" creationId="{B038164B-22AB-5F00-D180-D01FC0E6B3E6}"/>
          </ac:spMkLst>
        </pc:spChg>
        <pc:graphicFrameChg chg="mod">
          <ac:chgData name="Pavan Kumar" userId="f23d6ad81183e64f" providerId="LiveId" clId="{B09F064D-B803-4194-8BF3-D5153AAE7764}" dt="2022-10-26T14:18:33.097" v="35" actId="207"/>
          <ac:graphicFrameMkLst>
            <pc:docMk/>
            <pc:sldMk cId="1577983824" sldId="270"/>
            <ac:graphicFrameMk id="4" creationId="{EAFEA948-2126-CAA3-2ADA-C547007727BA}"/>
          </ac:graphicFrameMkLst>
        </pc:graphicFrameChg>
      </pc:sldChg>
      <pc:sldChg chg="modSp">
        <pc:chgData name="Pavan Kumar" userId="f23d6ad81183e64f" providerId="LiveId" clId="{B09F064D-B803-4194-8BF3-D5153AAE7764}" dt="2022-10-26T14:32:49.165" v="103" actId="208"/>
        <pc:sldMkLst>
          <pc:docMk/>
          <pc:sldMk cId="2324074390" sldId="271"/>
        </pc:sldMkLst>
        <pc:graphicFrameChg chg="mod">
          <ac:chgData name="Pavan Kumar" userId="f23d6ad81183e64f" providerId="LiveId" clId="{B09F064D-B803-4194-8BF3-D5153AAE7764}" dt="2022-10-26T14:32:49.165" v="103" actId="208"/>
          <ac:graphicFrameMkLst>
            <pc:docMk/>
            <pc:sldMk cId="2324074390" sldId="271"/>
            <ac:graphicFrameMk id="3" creationId="{E4277216-2395-EBA8-B498-82C0EE81754C}"/>
          </ac:graphicFrameMkLst>
        </pc:graphicFrameChg>
      </pc:sldChg>
      <pc:sldChg chg="modSp mod">
        <pc:chgData name="Pavan Kumar" userId="f23d6ad81183e64f" providerId="LiveId" clId="{B09F064D-B803-4194-8BF3-D5153AAE7764}" dt="2022-10-26T14:17:20.029" v="34" actId="207"/>
        <pc:sldMkLst>
          <pc:docMk/>
          <pc:sldMk cId="1730124277" sldId="272"/>
        </pc:sldMkLst>
        <pc:graphicFrameChg chg="mod modGraphic">
          <ac:chgData name="Pavan Kumar" userId="f23d6ad81183e64f" providerId="LiveId" clId="{B09F064D-B803-4194-8BF3-D5153AAE7764}" dt="2022-10-26T14:17:20.029" v="34" actId="207"/>
          <ac:graphicFrameMkLst>
            <pc:docMk/>
            <pc:sldMk cId="1730124277" sldId="272"/>
            <ac:graphicFrameMk id="4" creationId="{B21F44D3-AF86-1A7F-7A13-1455D9A41FFC}"/>
          </ac:graphicFrameMkLst>
        </pc:graphicFrameChg>
      </pc:sldChg>
    </pc:docChg>
  </pc:docChgLst>
</pc:chgInfo>
</file>

<file path=ppt/diagrams/_rels/data14.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ata15.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ata5.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ata6.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ata7.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ata8.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15.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5.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6.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7.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_rels/drawing8.xml.rels><?xml version="1.0" encoding="UTF-8" standalone="yes"?>
<Relationships xmlns="http://schemas.openxmlformats.org/package/2006/relationships"><Relationship Id="rId2" Type="http://schemas.openxmlformats.org/officeDocument/2006/relationships/image" Target="../media/image6.sv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7CDFAE-7EED-48FF-A241-567C3DE02F66}" type="doc">
      <dgm:prSet loTypeId="urn:microsoft.com/office/officeart/2005/8/layout/vList2" loCatId="list" qsTypeId="urn:microsoft.com/office/officeart/2005/8/quickstyle/3d6" qsCatId="3D" csTypeId="urn:microsoft.com/office/officeart/2005/8/colors/accent1_2" csCatId="accent1" phldr="1"/>
      <dgm:spPr/>
      <dgm:t>
        <a:bodyPr/>
        <a:lstStyle/>
        <a:p>
          <a:endParaRPr lang="en-IN"/>
        </a:p>
      </dgm:t>
    </dgm:pt>
    <dgm:pt modelId="{31D3B69F-44AC-4207-821F-B912C9EC6948}">
      <dgm:prSet custT="1"/>
      <dgm:spPr>
        <a:solidFill>
          <a:schemeClr val="tx2">
            <a:lumMod val="60000"/>
            <a:lumOff val="40000"/>
          </a:schemeClr>
        </a:solidFill>
      </dgm:spPr>
      <dgm:t>
        <a:bodyPr/>
        <a:lstStyle/>
        <a:p>
          <a:pPr algn="ctr"/>
          <a:r>
            <a:rPr lang="en-IN" sz="3600" b="1" dirty="0">
              <a:solidFill>
                <a:schemeClr val="bg1"/>
              </a:solidFill>
              <a:latin typeface="Times New Roman" panose="02020603050405020304" pitchFamily="18" charset="0"/>
              <a:cs typeface="Times New Roman" panose="02020603050405020304" pitchFamily="18" charset="0"/>
            </a:rPr>
            <a:t>CONTENTS</a:t>
          </a:r>
          <a:endParaRPr lang="en-IN" sz="3600" dirty="0">
            <a:solidFill>
              <a:schemeClr val="bg1"/>
            </a:solidFill>
            <a:latin typeface="Times New Roman" panose="02020603050405020304" pitchFamily="18" charset="0"/>
            <a:cs typeface="Times New Roman" panose="02020603050405020304" pitchFamily="18" charset="0"/>
          </a:endParaRPr>
        </a:p>
      </dgm:t>
    </dgm:pt>
    <dgm:pt modelId="{CB8168EA-16CD-4BB3-B96D-EF757C628957}" type="parTrans" cxnId="{68FA1974-D35E-4C60-A114-35A3E7D23793}">
      <dgm:prSet/>
      <dgm:spPr/>
      <dgm:t>
        <a:bodyPr/>
        <a:lstStyle/>
        <a:p>
          <a:endParaRPr lang="en-IN"/>
        </a:p>
      </dgm:t>
    </dgm:pt>
    <dgm:pt modelId="{D336F827-6FBB-4D5E-9963-EDCBFE99BC87}" type="sibTrans" cxnId="{68FA1974-D35E-4C60-A114-35A3E7D23793}">
      <dgm:prSet/>
      <dgm:spPr/>
      <dgm:t>
        <a:bodyPr/>
        <a:lstStyle/>
        <a:p>
          <a:endParaRPr lang="en-IN"/>
        </a:p>
      </dgm:t>
    </dgm:pt>
    <dgm:pt modelId="{1A086F4D-A4D8-4CAF-87F2-D14785EC1867}" type="pres">
      <dgm:prSet presAssocID="{4F7CDFAE-7EED-48FF-A241-567C3DE02F66}" presName="linear" presStyleCnt="0">
        <dgm:presLayoutVars>
          <dgm:animLvl val="lvl"/>
          <dgm:resizeHandles val="exact"/>
        </dgm:presLayoutVars>
      </dgm:prSet>
      <dgm:spPr/>
    </dgm:pt>
    <dgm:pt modelId="{D575636E-F639-4060-98D5-1EB6ABE8C676}" type="pres">
      <dgm:prSet presAssocID="{31D3B69F-44AC-4207-821F-B912C9EC6948}" presName="parentText" presStyleLbl="node1" presStyleIdx="0" presStyleCnt="1">
        <dgm:presLayoutVars>
          <dgm:chMax val="0"/>
          <dgm:bulletEnabled val="1"/>
        </dgm:presLayoutVars>
      </dgm:prSet>
      <dgm:spPr/>
    </dgm:pt>
  </dgm:ptLst>
  <dgm:cxnLst>
    <dgm:cxn modelId="{5DD2F034-C8CA-449C-BD5F-F6DD4AEC0449}" type="presOf" srcId="{4F7CDFAE-7EED-48FF-A241-567C3DE02F66}" destId="{1A086F4D-A4D8-4CAF-87F2-D14785EC1867}" srcOrd="0" destOrd="0" presId="urn:microsoft.com/office/officeart/2005/8/layout/vList2"/>
    <dgm:cxn modelId="{C52EBA51-8FC0-4734-A5E2-39F1C1566FA5}" type="presOf" srcId="{31D3B69F-44AC-4207-821F-B912C9EC6948}" destId="{D575636E-F639-4060-98D5-1EB6ABE8C676}" srcOrd="0" destOrd="0" presId="urn:microsoft.com/office/officeart/2005/8/layout/vList2"/>
    <dgm:cxn modelId="{68FA1974-D35E-4C60-A114-35A3E7D23793}" srcId="{4F7CDFAE-7EED-48FF-A241-567C3DE02F66}" destId="{31D3B69F-44AC-4207-821F-B912C9EC6948}" srcOrd="0" destOrd="0" parTransId="{CB8168EA-16CD-4BB3-B96D-EF757C628957}" sibTransId="{D336F827-6FBB-4D5E-9963-EDCBFE99BC87}"/>
    <dgm:cxn modelId="{0122A830-C1DD-4B9B-B200-F0397800F19C}" type="presParOf" srcId="{1A086F4D-A4D8-4CAF-87F2-D14785EC1867}" destId="{D575636E-F639-4060-98D5-1EB6ABE8C67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686CBCB-0C32-499E-B1D2-F551BB683B14}"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B6E7C528-081D-46CC-B63A-D110E8E4C913}">
      <dgm:prSet custT="1"/>
      <dgm:spPr>
        <a:solidFill>
          <a:schemeClr val="tx2">
            <a:lumMod val="60000"/>
            <a:lumOff val="40000"/>
          </a:schemeClr>
        </a:solidFill>
      </dgm:spPr>
      <dgm:t>
        <a:bodyPr/>
        <a:lstStyle/>
        <a:p>
          <a:r>
            <a:rPr lang="en-IN" sz="3200" b="1" dirty="0">
              <a:solidFill>
                <a:schemeClr val="bg1"/>
              </a:solidFill>
              <a:latin typeface="Times New Roman" panose="02020603050405020304" pitchFamily="18" charset="0"/>
              <a:cs typeface="Times New Roman" panose="02020603050405020304" pitchFamily="18" charset="0"/>
            </a:rPr>
            <a:t>MODULES</a:t>
          </a:r>
          <a:endParaRPr lang="en-IN" sz="1600" dirty="0">
            <a:solidFill>
              <a:schemeClr val="bg1"/>
            </a:solidFill>
          </a:endParaRPr>
        </a:p>
      </dgm:t>
    </dgm:pt>
    <dgm:pt modelId="{58DABDD0-44F3-4CFB-82C2-0C6C26B33E48}" type="parTrans" cxnId="{11656FEF-EA97-45C2-813F-44BC76469607}">
      <dgm:prSet/>
      <dgm:spPr/>
      <dgm:t>
        <a:bodyPr/>
        <a:lstStyle/>
        <a:p>
          <a:endParaRPr lang="en-IN"/>
        </a:p>
      </dgm:t>
    </dgm:pt>
    <dgm:pt modelId="{6DC1458F-75A2-4EF1-82FD-DA10B939B9C0}" type="sibTrans" cxnId="{11656FEF-EA97-45C2-813F-44BC76469607}">
      <dgm:prSet/>
      <dgm:spPr/>
      <dgm:t>
        <a:bodyPr/>
        <a:lstStyle/>
        <a:p>
          <a:endParaRPr lang="en-IN"/>
        </a:p>
      </dgm:t>
    </dgm:pt>
    <dgm:pt modelId="{9EDC6D58-0DA1-40A9-B9AC-F07C4B20E361}" type="pres">
      <dgm:prSet presAssocID="{C686CBCB-0C32-499E-B1D2-F551BB683B14}" presName="Name0" presStyleCnt="0">
        <dgm:presLayoutVars>
          <dgm:chMax val="7"/>
          <dgm:chPref val="7"/>
          <dgm:dir/>
        </dgm:presLayoutVars>
      </dgm:prSet>
      <dgm:spPr/>
    </dgm:pt>
    <dgm:pt modelId="{DE6E0893-92E4-4970-996B-07DEEB3DA5A8}" type="pres">
      <dgm:prSet presAssocID="{C686CBCB-0C32-499E-B1D2-F551BB683B14}" presName="Name1" presStyleCnt="0"/>
      <dgm:spPr/>
    </dgm:pt>
    <dgm:pt modelId="{DED72C24-E308-4AD6-BE10-A67B6CC79F6E}" type="pres">
      <dgm:prSet presAssocID="{C686CBCB-0C32-499E-B1D2-F551BB683B14}" presName="cycle" presStyleCnt="0"/>
      <dgm:spPr/>
    </dgm:pt>
    <dgm:pt modelId="{8C07003D-BBF0-407B-9ECA-ED4ECE2F0200}" type="pres">
      <dgm:prSet presAssocID="{C686CBCB-0C32-499E-B1D2-F551BB683B14}" presName="srcNode" presStyleLbl="node1" presStyleIdx="0" presStyleCnt="1"/>
      <dgm:spPr/>
    </dgm:pt>
    <dgm:pt modelId="{399D09C8-6AEB-4F89-9CC9-F7669F78C8D5}" type="pres">
      <dgm:prSet presAssocID="{C686CBCB-0C32-499E-B1D2-F551BB683B14}" presName="conn" presStyleLbl="parChTrans1D2" presStyleIdx="0" presStyleCnt="1" custFlipHor="1" custScaleX="3890" custScaleY="3135"/>
      <dgm:spPr/>
    </dgm:pt>
    <dgm:pt modelId="{CF03834C-C170-4198-9CED-B53A16C0E6B0}" type="pres">
      <dgm:prSet presAssocID="{C686CBCB-0C32-499E-B1D2-F551BB683B14}" presName="extraNode" presStyleLbl="node1" presStyleIdx="0" presStyleCnt="1"/>
      <dgm:spPr/>
    </dgm:pt>
    <dgm:pt modelId="{34BF3F22-72D2-4BDF-8F3F-1B7B59A6134B}" type="pres">
      <dgm:prSet presAssocID="{C686CBCB-0C32-499E-B1D2-F551BB683B14}" presName="dstNode" presStyleLbl="node1" presStyleIdx="0" presStyleCnt="1"/>
      <dgm:spPr/>
    </dgm:pt>
    <dgm:pt modelId="{EB30550A-139E-4300-9443-7A9B69878532}" type="pres">
      <dgm:prSet presAssocID="{B6E7C528-081D-46CC-B63A-D110E8E4C913}" presName="text_1" presStyleLbl="node1" presStyleIdx="0" presStyleCnt="1">
        <dgm:presLayoutVars>
          <dgm:bulletEnabled val="1"/>
        </dgm:presLayoutVars>
      </dgm:prSet>
      <dgm:spPr/>
    </dgm:pt>
    <dgm:pt modelId="{C9EA0B1F-2B0C-4B96-9AB4-E3FB5C30A432}" type="pres">
      <dgm:prSet presAssocID="{B6E7C528-081D-46CC-B63A-D110E8E4C913}" presName="accent_1" presStyleCnt="0"/>
      <dgm:spPr/>
    </dgm:pt>
    <dgm:pt modelId="{FC1EDA49-D645-4555-92CF-77D7F17A59BB}" type="pres">
      <dgm:prSet presAssocID="{B6E7C528-081D-46CC-B63A-D110E8E4C913}" presName="accentRepeatNode" presStyleLbl="solidFgAcc1" presStyleIdx="0" presStyleCnt="1"/>
      <dgm:spPr/>
    </dgm:pt>
  </dgm:ptLst>
  <dgm:cxnLst>
    <dgm:cxn modelId="{018A69AA-C00F-416A-874F-5AD17AD669ED}" type="presOf" srcId="{B6E7C528-081D-46CC-B63A-D110E8E4C913}" destId="{EB30550A-139E-4300-9443-7A9B69878532}" srcOrd="0" destOrd="0" presId="urn:microsoft.com/office/officeart/2008/layout/VerticalCurvedList"/>
    <dgm:cxn modelId="{2C9E91C6-22DF-43EF-8DDA-29593AFA87CD}" type="presOf" srcId="{C686CBCB-0C32-499E-B1D2-F551BB683B14}" destId="{9EDC6D58-0DA1-40A9-B9AC-F07C4B20E361}" srcOrd="0" destOrd="0" presId="urn:microsoft.com/office/officeart/2008/layout/VerticalCurvedList"/>
    <dgm:cxn modelId="{877897D7-644C-41B7-9664-431367D5284A}" type="presOf" srcId="{6DC1458F-75A2-4EF1-82FD-DA10B939B9C0}" destId="{399D09C8-6AEB-4F89-9CC9-F7669F78C8D5}" srcOrd="0" destOrd="0" presId="urn:microsoft.com/office/officeart/2008/layout/VerticalCurvedList"/>
    <dgm:cxn modelId="{11656FEF-EA97-45C2-813F-44BC76469607}" srcId="{C686CBCB-0C32-499E-B1D2-F551BB683B14}" destId="{B6E7C528-081D-46CC-B63A-D110E8E4C913}" srcOrd="0" destOrd="0" parTransId="{58DABDD0-44F3-4CFB-82C2-0C6C26B33E48}" sibTransId="{6DC1458F-75A2-4EF1-82FD-DA10B939B9C0}"/>
    <dgm:cxn modelId="{1BE183CD-5D36-4D15-92C6-B7F8FC6B4BEC}" type="presParOf" srcId="{9EDC6D58-0DA1-40A9-B9AC-F07C4B20E361}" destId="{DE6E0893-92E4-4970-996B-07DEEB3DA5A8}" srcOrd="0" destOrd="0" presId="urn:microsoft.com/office/officeart/2008/layout/VerticalCurvedList"/>
    <dgm:cxn modelId="{15483776-AC4D-4017-A16B-8BF495EDD9B4}" type="presParOf" srcId="{DE6E0893-92E4-4970-996B-07DEEB3DA5A8}" destId="{DED72C24-E308-4AD6-BE10-A67B6CC79F6E}" srcOrd="0" destOrd="0" presId="urn:microsoft.com/office/officeart/2008/layout/VerticalCurvedList"/>
    <dgm:cxn modelId="{B9192D2B-C766-493C-8DDA-8F209629CE61}" type="presParOf" srcId="{DED72C24-E308-4AD6-BE10-A67B6CC79F6E}" destId="{8C07003D-BBF0-407B-9ECA-ED4ECE2F0200}" srcOrd="0" destOrd="0" presId="urn:microsoft.com/office/officeart/2008/layout/VerticalCurvedList"/>
    <dgm:cxn modelId="{EECF8DB4-CEA1-40CF-A070-32BE06C4A148}" type="presParOf" srcId="{DED72C24-E308-4AD6-BE10-A67B6CC79F6E}" destId="{399D09C8-6AEB-4F89-9CC9-F7669F78C8D5}" srcOrd="1" destOrd="0" presId="urn:microsoft.com/office/officeart/2008/layout/VerticalCurvedList"/>
    <dgm:cxn modelId="{D315DC76-E9EB-4A13-BCAC-840330C116C6}" type="presParOf" srcId="{DED72C24-E308-4AD6-BE10-A67B6CC79F6E}" destId="{CF03834C-C170-4198-9CED-B53A16C0E6B0}" srcOrd="2" destOrd="0" presId="urn:microsoft.com/office/officeart/2008/layout/VerticalCurvedList"/>
    <dgm:cxn modelId="{D499AD88-97F6-4709-A00A-90FEE7AD7A18}" type="presParOf" srcId="{DED72C24-E308-4AD6-BE10-A67B6CC79F6E}" destId="{34BF3F22-72D2-4BDF-8F3F-1B7B59A6134B}" srcOrd="3" destOrd="0" presId="urn:microsoft.com/office/officeart/2008/layout/VerticalCurvedList"/>
    <dgm:cxn modelId="{254EE78F-BB5F-4886-9EE5-BF0B959BFB6D}" type="presParOf" srcId="{DE6E0893-92E4-4970-996B-07DEEB3DA5A8}" destId="{EB30550A-139E-4300-9443-7A9B69878532}" srcOrd="1" destOrd="0" presId="urn:microsoft.com/office/officeart/2008/layout/VerticalCurvedList"/>
    <dgm:cxn modelId="{7447BE8C-4C6D-4837-80AE-1013079FD2F1}" type="presParOf" srcId="{DE6E0893-92E4-4970-996B-07DEEB3DA5A8}" destId="{C9EA0B1F-2B0C-4B96-9AB4-E3FB5C30A432}" srcOrd="2" destOrd="0" presId="urn:microsoft.com/office/officeart/2008/layout/VerticalCurvedList"/>
    <dgm:cxn modelId="{D5022E2B-F9AD-4C15-9BDA-8D9EEF0806A0}" type="presParOf" srcId="{C9EA0B1F-2B0C-4B96-9AB4-E3FB5C30A432}" destId="{FC1EDA49-D645-4555-92CF-77D7F17A59B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9C24BE8-2930-4069-8331-360E861BBDE9}" type="doc">
      <dgm:prSet loTypeId="urn:microsoft.com/office/officeart/2005/8/layout/hProcess9" loCatId="process" qsTypeId="urn:microsoft.com/office/officeart/2005/8/quickstyle/3d3" qsCatId="3D" csTypeId="urn:microsoft.com/office/officeart/2005/8/colors/accent1_2" csCatId="accent1" phldr="1"/>
      <dgm:spPr/>
      <dgm:t>
        <a:bodyPr/>
        <a:lstStyle/>
        <a:p>
          <a:endParaRPr lang="en-IN"/>
        </a:p>
      </dgm:t>
    </dgm:pt>
    <dgm:pt modelId="{35127E47-9A2C-411D-BA20-405D2B077F6F}">
      <dgm:prSet/>
      <dgm:spPr/>
      <dgm:t>
        <a:bodyPr/>
        <a:lstStyle/>
        <a:p>
          <a:r>
            <a:rPr lang="en-IN" dirty="0"/>
            <a:t>DATA PREPROCESSING</a:t>
          </a:r>
        </a:p>
      </dgm:t>
    </dgm:pt>
    <dgm:pt modelId="{EE8FA36E-4929-46FC-9EF7-CB9FFEAF7AAC}" type="parTrans" cxnId="{ABA12BF9-F02B-481F-BEED-0E3B0354B46E}">
      <dgm:prSet/>
      <dgm:spPr/>
      <dgm:t>
        <a:bodyPr/>
        <a:lstStyle/>
        <a:p>
          <a:endParaRPr lang="en-IN"/>
        </a:p>
      </dgm:t>
    </dgm:pt>
    <dgm:pt modelId="{0505533C-349E-4EAE-9A77-14640F70E5F4}" type="sibTrans" cxnId="{ABA12BF9-F02B-481F-BEED-0E3B0354B46E}">
      <dgm:prSet/>
      <dgm:spPr/>
      <dgm:t>
        <a:bodyPr/>
        <a:lstStyle/>
        <a:p>
          <a:endParaRPr lang="en-IN"/>
        </a:p>
      </dgm:t>
    </dgm:pt>
    <dgm:pt modelId="{7E974256-C8AB-4F38-AE04-0D3232E6B6B9}">
      <dgm:prSet/>
      <dgm:spPr/>
      <dgm:t>
        <a:bodyPr/>
        <a:lstStyle/>
        <a:p>
          <a:r>
            <a:rPr lang="en-IN"/>
            <a:t>MODEL BUILDING</a:t>
          </a:r>
        </a:p>
      </dgm:t>
    </dgm:pt>
    <dgm:pt modelId="{BABB88AE-2A92-4053-A753-B6F1B9A9EB94}" type="parTrans" cxnId="{3370C39A-9D5B-465A-8886-D8555DE7175A}">
      <dgm:prSet/>
      <dgm:spPr/>
      <dgm:t>
        <a:bodyPr/>
        <a:lstStyle/>
        <a:p>
          <a:endParaRPr lang="en-IN"/>
        </a:p>
      </dgm:t>
    </dgm:pt>
    <dgm:pt modelId="{B00ADE2D-F966-4701-B325-2E3A13CF9CA7}" type="sibTrans" cxnId="{3370C39A-9D5B-465A-8886-D8555DE7175A}">
      <dgm:prSet/>
      <dgm:spPr/>
      <dgm:t>
        <a:bodyPr/>
        <a:lstStyle/>
        <a:p>
          <a:endParaRPr lang="en-IN"/>
        </a:p>
      </dgm:t>
    </dgm:pt>
    <dgm:pt modelId="{7B9CB491-707C-4CEA-B9D0-B211F4FA5271}">
      <dgm:prSet/>
      <dgm:spPr/>
      <dgm:t>
        <a:bodyPr/>
        <a:lstStyle/>
        <a:p>
          <a:r>
            <a:rPr lang="en-IN"/>
            <a:t>LOGISTIC REGRESSION</a:t>
          </a:r>
        </a:p>
      </dgm:t>
    </dgm:pt>
    <dgm:pt modelId="{8311EF7B-43B2-44BA-93E0-386F8BCC7054}" type="parTrans" cxnId="{F4998ABE-15CE-4298-8CD1-5200A26E08EA}">
      <dgm:prSet/>
      <dgm:spPr/>
      <dgm:t>
        <a:bodyPr/>
        <a:lstStyle/>
        <a:p>
          <a:endParaRPr lang="en-IN"/>
        </a:p>
      </dgm:t>
    </dgm:pt>
    <dgm:pt modelId="{9F630C2D-0787-4054-BD2A-CE089353E9A7}" type="sibTrans" cxnId="{F4998ABE-15CE-4298-8CD1-5200A26E08EA}">
      <dgm:prSet/>
      <dgm:spPr/>
      <dgm:t>
        <a:bodyPr/>
        <a:lstStyle/>
        <a:p>
          <a:endParaRPr lang="en-IN"/>
        </a:p>
      </dgm:t>
    </dgm:pt>
    <dgm:pt modelId="{7C3F3A8C-A55A-4720-9936-C89C431320E8}">
      <dgm:prSet/>
      <dgm:spPr/>
      <dgm:t>
        <a:bodyPr/>
        <a:lstStyle/>
        <a:p>
          <a:r>
            <a:rPr lang="en-IN"/>
            <a:t>RANDOM FOREST</a:t>
          </a:r>
        </a:p>
      </dgm:t>
    </dgm:pt>
    <dgm:pt modelId="{3D87BD95-EFBF-4C38-BF63-A8D1CA75874B}" type="parTrans" cxnId="{6D1F3ADF-2CB7-47D2-B449-5A46D3BC2E61}">
      <dgm:prSet/>
      <dgm:spPr/>
      <dgm:t>
        <a:bodyPr/>
        <a:lstStyle/>
        <a:p>
          <a:endParaRPr lang="en-IN"/>
        </a:p>
      </dgm:t>
    </dgm:pt>
    <dgm:pt modelId="{2C0FFC85-4D1A-4C4B-821C-6EF4BB88A593}" type="sibTrans" cxnId="{6D1F3ADF-2CB7-47D2-B449-5A46D3BC2E61}">
      <dgm:prSet/>
      <dgm:spPr/>
      <dgm:t>
        <a:bodyPr/>
        <a:lstStyle/>
        <a:p>
          <a:endParaRPr lang="en-IN"/>
        </a:p>
      </dgm:t>
    </dgm:pt>
    <dgm:pt modelId="{936786B0-DF04-4514-9906-9E67E6C89602}">
      <dgm:prSet/>
      <dgm:spPr/>
      <dgm:t>
        <a:bodyPr/>
        <a:lstStyle/>
        <a:p>
          <a:r>
            <a:rPr lang="en-IN"/>
            <a:t>SUPPORT VECTOR MACHINE</a:t>
          </a:r>
        </a:p>
      </dgm:t>
    </dgm:pt>
    <dgm:pt modelId="{78576EAC-5C3C-4A4E-A990-AADA7F421D2E}" type="parTrans" cxnId="{CDEAA315-7199-4773-91DB-32F84EB86DEC}">
      <dgm:prSet/>
      <dgm:spPr/>
      <dgm:t>
        <a:bodyPr/>
        <a:lstStyle/>
        <a:p>
          <a:endParaRPr lang="en-IN"/>
        </a:p>
      </dgm:t>
    </dgm:pt>
    <dgm:pt modelId="{C6A9A213-7DE8-472B-B47B-B24AF2D6A2A5}" type="sibTrans" cxnId="{CDEAA315-7199-4773-91DB-32F84EB86DEC}">
      <dgm:prSet/>
      <dgm:spPr/>
      <dgm:t>
        <a:bodyPr/>
        <a:lstStyle/>
        <a:p>
          <a:endParaRPr lang="en-IN"/>
        </a:p>
      </dgm:t>
    </dgm:pt>
    <dgm:pt modelId="{E4B08C69-318B-4D10-825F-89D3985D12BD}">
      <dgm:prSet/>
      <dgm:spPr>
        <a:solidFill>
          <a:schemeClr val="tx2">
            <a:lumMod val="75000"/>
          </a:schemeClr>
        </a:solidFill>
      </dgm:spPr>
      <dgm:t>
        <a:bodyPr/>
        <a:lstStyle/>
        <a:p>
          <a:r>
            <a:rPr lang="en-IN"/>
            <a:t>PREDICT ATTACK</a:t>
          </a:r>
        </a:p>
      </dgm:t>
    </dgm:pt>
    <dgm:pt modelId="{CA911955-4EA0-403F-A3CF-FEABA0E3397E}" type="parTrans" cxnId="{68AFD4FD-213A-44B0-AA82-9302EBB2F128}">
      <dgm:prSet/>
      <dgm:spPr/>
      <dgm:t>
        <a:bodyPr/>
        <a:lstStyle/>
        <a:p>
          <a:endParaRPr lang="en-IN"/>
        </a:p>
      </dgm:t>
    </dgm:pt>
    <dgm:pt modelId="{8CACF2AC-F419-488A-AB43-347AB02FAF27}" type="sibTrans" cxnId="{68AFD4FD-213A-44B0-AA82-9302EBB2F128}">
      <dgm:prSet/>
      <dgm:spPr/>
      <dgm:t>
        <a:bodyPr/>
        <a:lstStyle/>
        <a:p>
          <a:endParaRPr lang="en-IN"/>
        </a:p>
      </dgm:t>
    </dgm:pt>
    <dgm:pt modelId="{6D979F3A-4D2C-459D-A85D-61890565F157}" type="pres">
      <dgm:prSet presAssocID="{D9C24BE8-2930-4069-8331-360E861BBDE9}" presName="CompostProcess" presStyleCnt="0">
        <dgm:presLayoutVars>
          <dgm:dir/>
          <dgm:resizeHandles val="exact"/>
        </dgm:presLayoutVars>
      </dgm:prSet>
      <dgm:spPr/>
    </dgm:pt>
    <dgm:pt modelId="{B42ED420-ECBD-42EE-9B14-9B81C977BA4B}" type="pres">
      <dgm:prSet presAssocID="{D9C24BE8-2930-4069-8331-360E861BBDE9}" presName="arrow" presStyleLbl="bgShp" presStyleIdx="0" presStyleCnt="1"/>
      <dgm:spPr/>
    </dgm:pt>
    <dgm:pt modelId="{C2A41AAE-4707-4B45-B1D6-71304AD13761}" type="pres">
      <dgm:prSet presAssocID="{D9C24BE8-2930-4069-8331-360E861BBDE9}" presName="linearProcess" presStyleCnt="0"/>
      <dgm:spPr/>
    </dgm:pt>
    <dgm:pt modelId="{A561E003-AA9D-460D-8288-E45C6190FB7D}" type="pres">
      <dgm:prSet presAssocID="{35127E47-9A2C-411D-BA20-405D2B077F6F}" presName="textNode" presStyleLbl="node1" presStyleIdx="0" presStyleCnt="6">
        <dgm:presLayoutVars>
          <dgm:bulletEnabled val="1"/>
        </dgm:presLayoutVars>
      </dgm:prSet>
      <dgm:spPr/>
    </dgm:pt>
    <dgm:pt modelId="{8B4698D8-F263-4B2B-8C99-2B5436FFCF2B}" type="pres">
      <dgm:prSet presAssocID="{0505533C-349E-4EAE-9A77-14640F70E5F4}" presName="sibTrans" presStyleCnt="0"/>
      <dgm:spPr/>
    </dgm:pt>
    <dgm:pt modelId="{20A3714B-3768-4EF9-AFD6-26A664C9CEBD}" type="pres">
      <dgm:prSet presAssocID="{7E974256-C8AB-4F38-AE04-0D3232E6B6B9}" presName="textNode" presStyleLbl="node1" presStyleIdx="1" presStyleCnt="6">
        <dgm:presLayoutVars>
          <dgm:bulletEnabled val="1"/>
        </dgm:presLayoutVars>
      </dgm:prSet>
      <dgm:spPr/>
    </dgm:pt>
    <dgm:pt modelId="{A175980D-9D9A-4062-8CCC-406BA01F9AAA}" type="pres">
      <dgm:prSet presAssocID="{B00ADE2D-F966-4701-B325-2E3A13CF9CA7}" presName="sibTrans" presStyleCnt="0"/>
      <dgm:spPr/>
    </dgm:pt>
    <dgm:pt modelId="{86697396-5915-475F-AB64-E5FE2F17EA25}" type="pres">
      <dgm:prSet presAssocID="{7B9CB491-707C-4CEA-B9D0-B211F4FA5271}" presName="textNode" presStyleLbl="node1" presStyleIdx="2" presStyleCnt="6">
        <dgm:presLayoutVars>
          <dgm:bulletEnabled val="1"/>
        </dgm:presLayoutVars>
      </dgm:prSet>
      <dgm:spPr/>
    </dgm:pt>
    <dgm:pt modelId="{88372DA2-BAB4-49E7-98A6-03BE4696F166}" type="pres">
      <dgm:prSet presAssocID="{9F630C2D-0787-4054-BD2A-CE089353E9A7}" presName="sibTrans" presStyleCnt="0"/>
      <dgm:spPr/>
    </dgm:pt>
    <dgm:pt modelId="{006BDA4D-040B-4BCA-AEDC-F5425733779A}" type="pres">
      <dgm:prSet presAssocID="{7C3F3A8C-A55A-4720-9936-C89C431320E8}" presName="textNode" presStyleLbl="node1" presStyleIdx="3" presStyleCnt="6">
        <dgm:presLayoutVars>
          <dgm:bulletEnabled val="1"/>
        </dgm:presLayoutVars>
      </dgm:prSet>
      <dgm:spPr/>
    </dgm:pt>
    <dgm:pt modelId="{58D590B3-C0DE-46E3-A677-1511B192C328}" type="pres">
      <dgm:prSet presAssocID="{2C0FFC85-4D1A-4C4B-821C-6EF4BB88A593}" presName="sibTrans" presStyleCnt="0"/>
      <dgm:spPr/>
    </dgm:pt>
    <dgm:pt modelId="{9155CF38-C996-4E11-A6D9-C82B75F4271D}" type="pres">
      <dgm:prSet presAssocID="{936786B0-DF04-4514-9906-9E67E6C89602}" presName="textNode" presStyleLbl="node1" presStyleIdx="4" presStyleCnt="6">
        <dgm:presLayoutVars>
          <dgm:bulletEnabled val="1"/>
        </dgm:presLayoutVars>
      </dgm:prSet>
      <dgm:spPr/>
    </dgm:pt>
    <dgm:pt modelId="{31BAF3A6-5009-419F-B317-ABC9E664CEC6}" type="pres">
      <dgm:prSet presAssocID="{C6A9A213-7DE8-472B-B47B-B24AF2D6A2A5}" presName="sibTrans" presStyleCnt="0"/>
      <dgm:spPr/>
    </dgm:pt>
    <dgm:pt modelId="{8BA9B2C4-C4E9-4A7C-A7D1-E9E74ED80ADF}" type="pres">
      <dgm:prSet presAssocID="{E4B08C69-318B-4D10-825F-89D3985D12BD}" presName="textNode" presStyleLbl="node1" presStyleIdx="5" presStyleCnt="6">
        <dgm:presLayoutVars>
          <dgm:bulletEnabled val="1"/>
        </dgm:presLayoutVars>
      </dgm:prSet>
      <dgm:spPr/>
    </dgm:pt>
  </dgm:ptLst>
  <dgm:cxnLst>
    <dgm:cxn modelId="{7624450F-1606-4F3F-AC97-0C365ACA773C}" type="presOf" srcId="{7C3F3A8C-A55A-4720-9936-C89C431320E8}" destId="{006BDA4D-040B-4BCA-AEDC-F5425733779A}" srcOrd="0" destOrd="0" presId="urn:microsoft.com/office/officeart/2005/8/layout/hProcess9"/>
    <dgm:cxn modelId="{FB138012-8F4F-4582-AE91-9F52B7BB517B}" type="presOf" srcId="{936786B0-DF04-4514-9906-9E67E6C89602}" destId="{9155CF38-C996-4E11-A6D9-C82B75F4271D}" srcOrd="0" destOrd="0" presId="urn:microsoft.com/office/officeart/2005/8/layout/hProcess9"/>
    <dgm:cxn modelId="{CDEAA315-7199-4773-91DB-32F84EB86DEC}" srcId="{D9C24BE8-2930-4069-8331-360E861BBDE9}" destId="{936786B0-DF04-4514-9906-9E67E6C89602}" srcOrd="4" destOrd="0" parTransId="{78576EAC-5C3C-4A4E-A990-AADA7F421D2E}" sibTransId="{C6A9A213-7DE8-472B-B47B-B24AF2D6A2A5}"/>
    <dgm:cxn modelId="{D297275A-6973-4295-8143-D4B99BA70162}" type="presOf" srcId="{E4B08C69-318B-4D10-825F-89D3985D12BD}" destId="{8BA9B2C4-C4E9-4A7C-A7D1-E9E74ED80ADF}" srcOrd="0" destOrd="0" presId="urn:microsoft.com/office/officeart/2005/8/layout/hProcess9"/>
    <dgm:cxn modelId="{9DC03181-52CE-4DF5-B9FA-9A1F491CABBC}" type="presOf" srcId="{D9C24BE8-2930-4069-8331-360E861BBDE9}" destId="{6D979F3A-4D2C-459D-A85D-61890565F157}" srcOrd="0" destOrd="0" presId="urn:microsoft.com/office/officeart/2005/8/layout/hProcess9"/>
    <dgm:cxn modelId="{92F7C699-35CF-48C0-A21F-8E0B39A997E7}" type="presOf" srcId="{7E974256-C8AB-4F38-AE04-0D3232E6B6B9}" destId="{20A3714B-3768-4EF9-AFD6-26A664C9CEBD}" srcOrd="0" destOrd="0" presId="urn:microsoft.com/office/officeart/2005/8/layout/hProcess9"/>
    <dgm:cxn modelId="{3370C39A-9D5B-465A-8886-D8555DE7175A}" srcId="{D9C24BE8-2930-4069-8331-360E861BBDE9}" destId="{7E974256-C8AB-4F38-AE04-0D3232E6B6B9}" srcOrd="1" destOrd="0" parTransId="{BABB88AE-2A92-4053-A753-B6F1B9A9EB94}" sibTransId="{B00ADE2D-F966-4701-B325-2E3A13CF9CA7}"/>
    <dgm:cxn modelId="{BF935EA5-3F05-4C6B-8DA4-2166EC24B1E9}" type="presOf" srcId="{7B9CB491-707C-4CEA-B9D0-B211F4FA5271}" destId="{86697396-5915-475F-AB64-E5FE2F17EA25}" srcOrd="0" destOrd="0" presId="urn:microsoft.com/office/officeart/2005/8/layout/hProcess9"/>
    <dgm:cxn modelId="{F4998ABE-15CE-4298-8CD1-5200A26E08EA}" srcId="{D9C24BE8-2930-4069-8331-360E861BBDE9}" destId="{7B9CB491-707C-4CEA-B9D0-B211F4FA5271}" srcOrd="2" destOrd="0" parTransId="{8311EF7B-43B2-44BA-93E0-386F8BCC7054}" sibTransId="{9F630C2D-0787-4054-BD2A-CE089353E9A7}"/>
    <dgm:cxn modelId="{6D1F3ADF-2CB7-47D2-B449-5A46D3BC2E61}" srcId="{D9C24BE8-2930-4069-8331-360E861BBDE9}" destId="{7C3F3A8C-A55A-4720-9936-C89C431320E8}" srcOrd="3" destOrd="0" parTransId="{3D87BD95-EFBF-4C38-BF63-A8D1CA75874B}" sibTransId="{2C0FFC85-4D1A-4C4B-821C-6EF4BB88A593}"/>
    <dgm:cxn modelId="{D393A7F6-62A5-44CD-B734-9C1748193A50}" type="presOf" srcId="{35127E47-9A2C-411D-BA20-405D2B077F6F}" destId="{A561E003-AA9D-460D-8288-E45C6190FB7D}" srcOrd="0" destOrd="0" presId="urn:microsoft.com/office/officeart/2005/8/layout/hProcess9"/>
    <dgm:cxn modelId="{ABA12BF9-F02B-481F-BEED-0E3B0354B46E}" srcId="{D9C24BE8-2930-4069-8331-360E861BBDE9}" destId="{35127E47-9A2C-411D-BA20-405D2B077F6F}" srcOrd="0" destOrd="0" parTransId="{EE8FA36E-4929-46FC-9EF7-CB9FFEAF7AAC}" sibTransId="{0505533C-349E-4EAE-9A77-14640F70E5F4}"/>
    <dgm:cxn modelId="{68AFD4FD-213A-44B0-AA82-9302EBB2F128}" srcId="{D9C24BE8-2930-4069-8331-360E861BBDE9}" destId="{E4B08C69-318B-4D10-825F-89D3985D12BD}" srcOrd="5" destOrd="0" parTransId="{CA911955-4EA0-403F-A3CF-FEABA0E3397E}" sibTransId="{8CACF2AC-F419-488A-AB43-347AB02FAF27}"/>
    <dgm:cxn modelId="{EB9CEC25-69A8-4495-9DD3-C2A84639B9A8}" type="presParOf" srcId="{6D979F3A-4D2C-459D-A85D-61890565F157}" destId="{B42ED420-ECBD-42EE-9B14-9B81C977BA4B}" srcOrd="0" destOrd="0" presId="urn:microsoft.com/office/officeart/2005/8/layout/hProcess9"/>
    <dgm:cxn modelId="{C3D9BA1B-4260-4A3C-8982-473EB2A65636}" type="presParOf" srcId="{6D979F3A-4D2C-459D-A85D-61890565F157}" destId="{C2A41AAE-4707-4B45-B1D6-71304AD13761}" srcOrd="1" destOrd="0" presId="urn:microsoft.com/office/officeart/2005/8/layout/hProcess9"/>
    <dgm:cxn modelId="{71E0BC8B-19B7-4E3A-82E8-809120AEFF31}" type="presParOf" srcId="{C2A41AAE-4707-4B45-B1D6-71304AD13761}" destId="{A561E003-AA9D-460D-8288-E45C6190FB7D}" srcOrd="0" destOrd="0" presId="urn:microsoft.com/office/officeart/2005/8/layout/hProcess9"/>
    <dgm:cxn modelId="{2DCE486E-E1E2-4D35-B037-9720BF981F86}" type="presParOf" srcId="{C2A41AAE-4707-4B45-B1D6-71304AD13761}" destId="{8B4698D8-F263-4B2B-8C99-2B5436FFCF2B}" srcOrd="1" destOrd="0" presId="urn:microsoft.com/office/officeart/2005/8/layout/hProcess9"/>
    <dgm:cxn modelId="{F5494803-3ABD-4DC2-940A-B106558915B6}" type="presParOf" srcId="{C2A41AAE-4707-4B45-B1D6-71304AD13761}" destId="{20A3714B-3768-4EF9-AFD6-26A664C9CEBD}" srcOrd="2" destOrd="0" presId="urn:microsoft.com/office/officeart/2005/8/layout/hProcess9"/>
    <dgm:cxn modelId="{82D1F443-FC35-49D2-A351-089DA3EF16AA}" type="presParOf" srcId="{C2A41AAE-4707-4B45-B1D6-71304AD13761}" destId="{A175980D-9D9A-4062-8CCC-406BA01F9AAA}" srcOrd="3" destOrd="0" presId="urn:microsoft.com/office/officeart/2005/8/layout/hProcess9"/>
    <dgm:cxn modelId="{9FBF42F8-B61F-4BB4-B631-ED7A27AB9833}" type="presParOf" srcId="{C2A41AAE-4707-4B45-B1D6-71304AD13761}" destId="{86697396-5915-475F-AB64-E5FE2F17EA25}" srcOrd="4" destOrd="0" presId="urn:microsoft.com/office/officeart/2005/8/layout/hProcess9"/>
    <dgm:cxn modelId="{5F50AA77-AFAF-4C35-A303-2C1AA3FAB56E}" type="presParOf" srcId="{C2A41AAE-4707-4B45-B1D6-71304AD13761}" destId="{88372DA2-BAB4-49E7-98A6-03BE4696F166}" srcOrd="5" destOrd="0" presId="urn:microsoft.com/office/officeart/2005/8/layout/hProcess9"/>
    <dgm:cxn modelId="{475A1E41-93CE-4A5F-A1F0-B74FA794AAB2}" type="presParOf" srcId="{C2A41AAE-4707-4B45-B1D6-71304AD13761}" destId="{006BDA4D-040B-4BCA-AEDC-F5425733779A}" srcOrd="6" destOrd="0" presId="urn:microsoft.com/office/officeart/2005/8/layout/hProcess9"/>
    <dgm:cxn modelId="{2C238095-0DF5-4A35-8550-43CA0B32941C}" type="presParOf" srcId="{C2A41AAE-4707-4B45-B1D6-71304AD13761}" destId="{58D590B3-C0DE-46E3-A677-1511B192C328}" srcOrd="7" destOrd="0" presId="urn:microsoft.com/office/officeart/2005/8/layout/hProcess9"/>
    <dgm:cxn modelId="{13D2E3EC-74CD-4E2E-A6DE-42DA0BD02EAD}" type="presParOf" srcId="{C2A41AAE-4707-4B45-B1D6-71304AD13761}" destId="{9155CF38-C996-4E11-A6D9-C82B75F4271D}" srcOrd="8" destOrd="0" presId="urn:microsoft.com/office/officeart/2005/8/layout/hProcess9"/>
    <dgm:cxn modelId="{40D04EF8-BC31-413A-8DCB-6444F4CF3630}" type="presParOf" srcId="{C2A41AAE-4707-4B45-B1D6-71304AD13761}" destId="{31BAF3A6-5009-419F-B317-ABC9E664CEC6}" srcOrd="9" destOrd="0" presId="urn:microsoft.com/office/officeart/2005/8/layout/hProcess9"/>
    <dgm:cxn modelId="{8A16E8C0-E54B-438A-82A2-F897664B0883}" type="presParOf" srcId="{C2A41AAE-4707-4B45-B1D6-71304AD13761}" destId="{8BA9B2C4-C4E9-4A7C-A7D1-E9E74ED80ADF}" srcOrd="1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99D16F-C0AC-41D7-9637-928F7F56B961}"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6A2A651E-B216-4461-B583-32F33596BE6A}">
      <dgm:prSet custT="1"/>
      <dgm:spPr>
        <a:solidFill>
          <a:schemeClr val="tx2">
            <a:lumMod val="60000"/>
            <a:lumOff val="40000"/>
          </a:schemeClr>
        </a:solidFill>
      </dgm:spPr>
      <dgm:t>
        <a:bodyPr/>
        <a:lstStyle/>
        <a:p>
          <a:r>
            <a:rPr lang="en-IN" sz="3200" b="1" dirty="0">
              <a:solidFill>
                <a:schemeClr val="bg1"/>
              </a:solidFill>
              <a:latin typeface="Times New Roman" panose="02020603050405020304" pitchFamily="18" charset="0"/>
              <a:cs typeface="Times New Roman" panose="02020603050405020304" pitchFamily="18" charset="0"/>
            </a:rPr>
            <a:t>LITERATURE SURVEY</a:t>
          </a:r>
          <a:endParaRPr lang="en-IN" sz="1600" dirty="0">
            <a:solidFill>
              <a:schemeClr val="bg1"/>
            </a:solidFill>
          </a:endParaRPr>
        </a:p>
      </dgm:t>
    </dgm:pt>
    <dgm:pt modelId="{7639E466-4358-4BB0-BB1C-57F88555F148}" type="parTrans" cxnId="{02F685A2-2B1C-4E09-B975-4E0D9AD8F4F3}">
      <dgm:prSet/>
      <dgm:spPr/>
      <dgm:t>
        <a:bodyPr/>
        <a:lstStyle/>
        <a:p>
          <a:endParaRPr lang="en-IN"/>
        </a:p>
      </dgm:t>
    </dgm:pt>
    <dgm:pt modelId="{48AB3A17-AE43-412D-B3D9-975529E599E8}" type="sibTrans" cxnId="{02F685A2-2B1C-4E09-B975-4E0D9AD8F4F3}">
      <dgm:prSet/>
      <dgm:spPr/>
      <dgm:t>
        <a:bodyPr/>
        <a:lstStyle/>
        <a:p>
          <a:endParaRPr lang="en-IN"/>
        </a:p>
      </dgm:t>
    </dgm:pt>
    <dgm:pt modelId="{7CB6982A-702F-4774-A75C-9F7CAC0D250A}" type="pres">
      <dgm:prSet presAssocID="{A599D16F-C0AC-41D7-9637-928F7F56B961}" presName="Name0" presStyleCnt="0">
        <dgm:presLayoutVars>
          <dgm:chMax val="7"/>
          <dgm:chPref val="7"/>
          <dgm:dir/>
        </dgm:presLayoutVars>
      </dgm:prSet>
      <dgm:spPr/>
    </dgm:pt>
    <dgm:pt modelId="{BF581101-3746-40AE-970D-C0D0439911FA}" type="pres">
      <dgm:prSet presAssocID="{A599D16F-C0AC-41D7-9637-928F7F56B961}" presName="Name1" presStyleCnt="0"/>
      <dgm:spPr/>
    </dgm:pt>
    <dgm:pt modelId="{26F25133-182F-40DB-86BA-940D2597DB67}" type="pres">
      <dgm:prSet presAssocID="{A599D16F-C0AC-41D7-9637-928F7F56B961}" presName="cycle" presStyleCnt="0"/>
      <dgm:spPr/>
    </dgm:pt>
    <dgm:pt modelId="{316F5C59-5F52-4B84-9A23-164FEBE31983}" type="pres">
      <dgm:prSet presAssocID="{A599D16F-C0AC-41D7-9637-928F7F56B961}" presName="srcNode" presStyleLbl="node1" presStyleIdx="0" presStyleCnt="1"/>
      <dgm:spPr/>
    </dgm:pt>
    <dgm:pt modelId="{F9F85F54-5AFF-4D3E-B1C3-10DBFA03F51D}" type="pres">
      <dgm:prSet presAssocID="{A599D16F-C0AC-41D7-9637-928F7F56B961}" presName="conn" presStyleLbl="parChTrans1D2" presStyleIdx="0" presStyleCnt="1" custScaleX="3135" custScaleY="4066"/>
      <dgm:spPr/>
    </dgm:pt>
    <dgm:pt modelId="{C9CC26D8-7F30-49DC-8088-7313854B4B6D}" type="pres">
      <dgm:prSet presAssocID="{A599D16F-C0AC-41D7-9637-928F7F56B961}" presName="extraNode" presStyleLbl="node1" presStyleIdx="0" presStyleCnt="1"/>
      <dgm:spPr/>
    </dgm:pt>
    <dgm:pt modelId="{FAFFC98A-4593-4D47-A9B8-DE5B5AC69AA7}" type="pres">
      <dgm:prSet presAssocID="{A599D16F-C0AC-41D7-9637-928F7F56B961}" presName="dstNode" presStyleLbl="node1" presStyleIdx="0" presStyleCnt="1"/>
      <dgm:spPr/>
    </dgm:pt>
    <dgm:pt modelId="{67F9A0E9-BE98-4EB3-97C6-92E1114C26D8}" type="pres">
      <dgm:prSet presAssocID="{6A2A651E-B216-4461-B583-32F33596BE6A}" presName="text_1" presStyleLbl="node1" presStyleIdx="0" presStyleCnt="1" custLinFactNeighborX="0" custLinFactNeighborY="-4704">
        <dgm:presLayoutVars>
          <dgm:bulletEnabled val="1"/>
        </dgm:presLayoutVars>
      </dgm:prSet>
      <dgm:spPr/>
    </dgm:pt>
    <dgm:pt modelId="{C88E2BBB-1A63-469D-8879-26787F58E521}" type="pres">
      <dgm:prSet presAssocID="{6A2A651E-B216-4461-B583-32F33596BE6A}" presName="accent_1" presStyleCnt="0"/>
      <dgm:spPr/>
    </dgm:pt>
    <dgm:pt modelId="{C452F433-42C7-484B-8B3C-8E99D64A5E45}" type="pres">
      <dgm:prSet presAssocID="{6A2A651E-B216-4461-B583-32F33596BE6A}" presName="accentRepeatNode" presStyleLbl="solidFgAcc1" presStyleIdx="0" presStyleCnt="1"/>
      <dgm:spPr/>
    </dgm:pt>
  </dgm:ptLst>
  <dgm:cxnLst>
    <dgm:cxn modelId="{B957AF8E-92E0-4807-83C7-1DC4755E6F06}" type="presOf" srcId="{6A2A651E-B216-4461-B583-32F33596BE6A}" destId="{67F9A0E9-BE98-4EB3-97C6-92E1114C26D8}" srcOrd="0" destOrd="0" presId="urn:microsoft.com/office/officeart/2008/layout/VerticalCurvedList"/>
    <dgm:cxn modelId="{798A2A94-18D6-4FAB-8A3D-08EC1CFBFED7}" type="presOf" srcId="{A599D16F-C0AC-41D7-9637-928F7F56B961}" destId="{7CB6982A-702F-4774-A75C-9F7CAC0D250A}" srcOrd="0" destOrd="0" presId="urn:microsoft.com/office/officeart/2008/layout/VerticalCurvedList"/>
    <dgm:cxn modelId="{02F685A2-2B1C-4E09-B975-4E0D9AD8F4F3}" srcId="{A599D16F-C0AC-41D7-9637-928F7F56B961}" destId="{6A2A651E-B216-4461-B583-32F33596BE6A}" srcOrd="0" destOrd="0" parTransId="{7639E466-4358-4BB0-BB1C-57F88555F148}" sibTransId="{48AB3A17-AE43-412D-B3D9-975529E599E8}"/>
    <dgm:cxn modelId="{6ABE23C2-D9BF-4EA9-9352-2318FDBD0621}" type="presOf" srcId="{48AB3A17-AE43-412D-B3D9-975529E599E8}" destId="{F9F85F54-5AFF-4D3E-B1C3-10DBFA03F51D}" srcOrd="0" destOrd="0" presId="urn:microsoft.com/office/officeart/2008/layout/VerticalCurvedList"/>
    <dgm:cxn modelId="{D7884004-B6EB-4F23-B825-D727C4380D60}" type="presParOf" srcId="{7CB6982A-702F-4774-A75C-9F7CAC0D250A}" destId="{BF581101-3746-40AE-970D-C0D0439911FA}" srcOrd="0" destOrd="0" presId="urn:microsoft.com/office/officeart/2008/layout/VerticalCurvedList"/>
    <dgm:cxn modelId="{C606FD37-2119-4125-8317-986EDE5238A6}" type="presParOf" srcId="{BF581101-3746-40AE-970D-C0D0439911FA}" destId="{26F25133-182F-40DB-86BA-940D2597DB67}" srcOrd="0" destOrd="0" presId="urn:microsoft.com/office/officeart/2008/layout/VerticalCurvedList"/>
    <dgm:cxn modelId="{AD8332ED-9CC1-421A-8A50-EC29C32EAF79}" type="presParOf" srcId="{26F25133-182F-40DB-86BA-940D2597DB67}" destId="{316F5C59-5F52-4B84-9A23-164FEBE31983}" srcOrd="0" destOrd="0" presId="urn:microsoft.com/office/officeart/2008/layout/VerticalCurvedList"/>
    <dgm:cxn modelId="{52500A1D-1E87-4391-9ABC-C780BCA40825}" type="presParOf" srcId="{26F25133-182F-40DB-86BA-940D2597DB67}" destId="{F9F85F54-5AFF-4D3E-B1C3-10DBFA03F51D}" srcOrd="1" destOrd="0" presId="urn:microsoft.com/office/officeart/2008/layout/VerticalCurvedList"/>
    <dgm:cxn modelId="{E364F895-006C-4E50-9829-CA22A9CB6A48}" type="presParOf" srcId="{26F25133-182F-40DB-86BA-940D2597DB67}" destId="{C9CC26D8-7F30-49DC-8088-7313854B4B6D}" srcOrd="2" destOrd="0" presId="urn:microsoft.com/office/officeart/2008/layout/VerticalCurvedList"/>
    <dgm:cxn modelId="{930E9EF9-3AED-4FDC-AAA7-DA5B90E6AE91}" type="presParOf" srcId="{26F25133-182F-40DB-86BA-940D2597DB67}" destId="{FAFFC98A-4593-4D47-A9B8-DE5B5AC69AA7}" srcOrd="3" destOrd="0" presId="urn:microsoft.com/office/officeart/2008/layout/VerticalCurvedList"/>
    <dgm:cxn modelId="{7D5E22F1-5C14-4678-B2A9-F1C8E1A9F43F}" type="presParOf" srcId="{BF581101-3746-40AE-970D-C0D0439911FA}" destId="{67F9A0E9-BE98-4EB3-97C6-92E1114C26D8}" srcOrd="1" destOrd="0" presId="urn:microsoft.com/office/officeart/2008/layout/VerticalCurvedList"/>
    <dgm:cxn modelId="{A1030463-A2F8-45BA-9BD1-B4D43FB5E34D}" type="presParOf" srcId="{BF581101-3746-40AE-970D-C0D0439911FA}" destId="{C88E2BBB-1A63-469D-8879-26787F58E521}" srcOrd="2" destOrd="0" presId="urn:microsoft.com/office/officeart/2008/layout/VerticalCurvedList"/>
    <dgm:cxn modelId="{31A6D907-56A6-4F3B-936F-DEBAF9B5374A}" type="presParOf" srcId="{C88E2BBB-1A63-469D-8879-26787F58E521}" destId="{C452F433-42C7-484B-8B3C-8E99D64A5E4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8AC62E-DAC9-411B-8036-84B0F1FE65C9}"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46F97EC3-07EE-4075-A5D9-05914EC0F8EB}">
      <dgm:prSet custT="1"/>
      <dgm:spPr>
        <a:solidFill>
          <a:schemeClr val="tx2">
            <a:lumMod val="60000"/>
            <a:lumOff val="40000"/>
          </a:schemeClr>
        </a:solidFill>
      </dgm:spPr>
      <dgm:t>
        <a:bodyPr/>
        <a:lstStyle/>
        <a:p>
          <a:r>
            <a:rPr lang="en-IN" sz="3200" b="1" dirty="0">
              <a:solidFill>
                <a:schemeClr val="bg1"/>
              </a:solidFill>
              <a:latin typeface="Times New Roman" panose="02020603050405020304" pitchFamily="18" charset="0"/>
              <a:cs typeface="Times New Roman" panose="02020603050405020304" pitchFamily="18" charset="0"/>
            </a:rPr>
            <a:t>SYSTEM REQUIREMENTS</a:t>
          </a:r>
        </a:p>
      </dgm:t>
    </dgm:pt>
    <dgm:pt modelId="{EA49738D-0D42-4EA3-9382-CB6B50AAEBF1}" type="parTrans" cxnId="{C85D1E10-1682-4D88-99F5-9E4FB2A72FD0}">
      <dgm:prSet/>
      <dgm:spPr/>
      <dgm:t>
        <a:bodyPr/>
        <a:lstStyle/>
        <a:p>
          <a:endParaRPr lang="en-IN"/>
        </a:p>
      </dgm:t>
    </dgm:pt>
    <dgm:pt modelId="{548602D6-948E-4939-9A16-5BE926683958}" type="sibTrans" cxnId="{C85D1E10-1682-4D88-99F5-9E4FB2A72FD0}">
      <dgm:prSet/>
      <dgm:spPr/>
      <dgm:t>
        <a:bodyPr/>
        <a:lstStyle/>
        <a:p>
          <a:endParaRPr lang="en-IN"/>
        </a:p>
      </dgm:t>
    </dgm:pt>
    <dgm:pt modelId="{48B28FEC-AD1E-4A77-8856-9B98DB9C9FA1}" type="pres">
      <dgm:prSet presAssocID="{5E8AC62E-DAC9-411B-8036-84B0F1FE65C9}" presName="Name0" presStyleCnt="0">
        <dgm:presLayoutVars>
          <dgm:chMax val="7"/>
          <dgm:chPref val="7"/>
          <dgm:dir/>
        </dgm:presLayoutVars>
      </dgm:prSet>
      <dgm:spPr/>
    </dgm:pt>
    <dgm:pt modelId="{46050FE3-5D44-433E-BD37-95C33334E3C0}" type="pres">
      <dgm:prSet presAssocID="{5E8AC62E-DAC9-411B-8036-84B0F1FE65C9}" presName="Name1" presStyleCnt="0"/>
      <dgm:spPr/>
    </dgm:pt>
    <dgm:pt modelId="{3C8D1141-8FD8-4AEF-97DD-8CD596DF064D}" type="pres">
      <dgm:prSet presAssocID="{5E8AC62E-DAC9-411B-8036-84B0F1FE65C9}" presName="cycle" presStyleCnt="0"/>
      <dgm:spPr/>
    </dgm:pt>
    <dgm:pt modelId="{648F7D05-A4F1-475C-8A2B-D4D9BF61DAB8}" type="pres">
      <dgm:prSet presAssocID="{5E8AC62E-DAC9-411B-8036-84B0F1FE65C9}" presName="srcNode" presStyleLbl="node1" presStyleIdx="0" presStyleCnt="1"/>
      <dgm:spPr/>
    </dgm:pt>
    <dgm:pt modelId="{A4A28A75-0148-4998-AFC2-A89AD4F5CBB4}" type="pres">
      <dgm:prSet presAssocID="{5E8AC62E-DAC9-411B-8036-84B0F1FE65C9}" presName="conn" presStyleLbl="parChTrans1D2" presStyleIdx="0" presStyleCnt="1" custFlipVert="1" custFlipHor="1" custScaleX="3135" custScaleY="3135"/>
      <dgm:spPr/>
    </dgm:pt>
    <dgm:pt modelId="{3E86D137-D1B5-40FE-B4CD-68488380EF7A}" type="pres">
      <dgm:prSet presAssocID="{5E8AC62E-DAC9-411B-8036-84B0F1FE65C9}" presName="extraNode" presStyleLbl="node1" presStyleIdx="0" presStyleCnt="1"/>
      <dgm:spPr/>
    </dgm:pt>
    <dgm:pt modelId="{F358C442-C581-4D25-AC3B-27DE16A0EC69}" type="pres">
      <dgm:prSet presAssocID="{5E8AC62E-DAC9-411B-8036-84B0F1FE65C9}" presName="dstNode" presStyleLbl="node1" presStyleIdx="0" presStyleCnt="1"/>
      <dgm:spPr/>
    </dgm:pt>
    <dgm:pt modelId="{514E054E-C37E-4E9E-8962-3F9026C0B844}" type="pres">
      <dgm:prSet presAssocID="{46F97EC3-07EE-4075-A5D9-05914EC0F8EB}" presName="text_1" presStyleLbl="node1" presStyleIdx="0" presStyleCnt="1" custLinFactNeighborX="0" custLinFactNeighborY="5615">
        <dgm:presLayoutVars>
          <dgm:bulletEnabled val="1"/>
        </dgm:presLayoutVars>
      </dgm:prSet>
      <dgm:spPr/>
    </dgm:pt>
    <dgm:pt modelId="{0A0F240C-D925-4555-9D50-1A64DD5FB865}" type="pres">
      <dgm:prSet presAssocID="{46F97EC3-07EE-4075-A5D9-05914EC0F8EB}" presName="accent_1" presStyleCnt="0"/>
      <dgm:spPr/>
    </dgm:pt>
    <dgm:pt modelId="{DB178481-6F53-44EA-89C8-22984034366D}" type="pres">
      <dgm:prSet presAssocID="{46F97EC3-07EE-4075-A5D9-05914EC0F8EB}" presName="accentRepeatNode" presStyleLbl="solidFgAcc1" presStyleIdx="0" presStyleCnt="1"/>
      <dgm:spPr/>
    </dgm:pt>
  </dgm:ptLst>
  <dgm:cxnLst>
    <dgm:cxn modelId="{30E3D602-E6B0-41C8-A6C0-4655F6C98709}" type="presOf" srcId="{5E8AC62E-DAC9-411B-8036-84B0F1FE65C9}" destId="{48B28FEC-AD1E-4A77-8856-9B98DB9C9FA1}" srcOrd="0" destOrd="0" presId="urn:microsoft.com/office/officeart/2008/layout/VerticalCurvedList"/>
    <dgm:cxn modelId="{C85D1E10-1682-4D88-99F5-9E4FB2A72FD0}" srcId="{5E8AC62E-DAC9-411B-8036-84B0F1FE65C9}" destId="{46F97EC3-07EE-4075-A5D9-05914EC0F8EB}" srcOrd="0" destOrd="0" parTransId="{EA49738D-0D42-4EA3-9382-CB6B50AAEBF1}" sibTransId="{548602D6-948E-4939-9A16-5BE926683958}"/>
    <dgm:cxn modelId="{5C51C04E-39F8-433F-A86D-14EC7F4FE44B}" type="presOf" srcId="{46F97EC3-07EE-4075-A5D9-05914EC0F8EB}" destId="{514E054E-C37E-4E9E-8962-3F9026C0B844}" srcOrd="0" destOrd="0" presId="urn:microsoft.com/office/officeart/2008/layout/VerticalCurvedList"/>
    <dgm:cxn modelId="{854E5852-61AC-40F1-B1F3-BD67215AC4DC}" type="presOf" srcId="{548602D6-948E-4939-9A16-5BE926683958}" destId="{A4A28A75-0148-4998-AFC2-A89AD4F5CBB4}" srcOrd="0" destOrd="0" presId="urn:microsoft.com/office/officeart/2008/layout/VerticalCurvedList"/>
    <dgm:cxn modelId="{4BEC7A1E-6CCF-464F-A146-60CD554102AF}" type="presParOf" srcId="{48B28FEC-AD1E-4A77-8856-9B98DB9C9FA1}" destId="{46050FE3-5D44-433E-BD37-95C33334E3C0}" srcOrd="0" destOrd="0" presId="urn:microsoft.com/office/officeart/2008/layout/VerticalCurvedList"/>
    <dgm:cxn modelId="{533A1E2E-E74F-4FCE-A88C-2635B09E6274}" type="presParOf" srcId="{46050FE3-5D44-433E-BD37-95C33334E3C0}" destId="{3C8D1141-8FD8-4AEF-97DD-8CD596DF064D}" srcOrd="0" destOrd="0" presId="urn:microsoft.com/office/officeart/2008/layout/VerticalCurvedList"/>
    <dgm:cxn modelId="{73682B0E-E852-4A0F-B78C-1A3F10931A2B}" type="presParOf" srcId="{3C8D1141-8FD8-4AEF-97DD-8CD596DF064D}" destId="{648F7D05-A4F1-475C-8A2B-D4D9BF61DAB8}" srcOrd="0" destOrd="0" presId="urn:microsoft.com/office/officeart/2008/layout/VerticalCurvedList"/>
    <dgm:cxn modelId="{7914AE3D-E8C7-428F-BF77-BC27852E2DE7}" type="presParOf" srcId="{3C8D1141-8FD8-4AEF-97DD-8CD596DF064D}" destId="{A4A28A75-0148-4998-AFC2-A89AD4F5CBB4}" srcOrd="1" destOrd="0" presId="urn:microsoft.com/office/officeart/2008/layout/VerticalCurvedList"/>
    <dgm:cxn modelId="{819DB953-1229-46D3-BFF6-476DF4CA7FC1}" type="presParOf" srcId="{3C8D1141-8FD8-4AEF-97DD-8CD596DF064D}" destId="{3E86D137-D1B5-40FE-B4CD-68488380EF7A}" srcOrd="2" destOrd="0" presId="urn:microsoft.com/office/officeart/2008/layout/VerticalCurvedList"/>
    <dgm:cxn modelId="{4D3B1A0C-1D05-48C2-AFCF-0E98CC4DA74C}" type="presParOf" srcId="{3C8D1141-8FD8-4AEF-97DD-8CD596DF064D}" destId="{F358C442-C581-4D25-AC3B-27DE16A0EC69}" srcOrd="3" destOrd="0" presId="urn:microsoft.com/office/officeart/2008/layout/VerticalCurvedList"/>
    <dgm:cxn modelId="{CFA5C06F-D160-4603-8819-D82C2EA955BD}" type="presParOf" srcId="{46050FE3-5D44-433E-BD37-95C33334E3C0}" destId="{514E054E-C37E-4E9E-8962-3F9026C0B844}" srcOrd="1" destOrd="0" presId="urn:microsoft.com/office/officeart/2008/layout/VerticalCurvedList"/>
    <dgm:cxn modelId="{543D4D0F-1184-475F-82C8-E5EF7F16D183}" type="presParOf" srcId="{46050FE3-5D44-433E-BD37-95C33334E3C0}" destId="{0A0F240C-D925-4555-9D50-1A64DD5FB865}" srcOrd="2" destOrd="0" presId="urn:microsoft.com/office/officeart/2008/layout/VerticalCurvedList"/>
    <dgm:cxn modelId="{3AAD8644-1658-4816-BC4D-BE31EBED7A49}" type="presParOf" srcId="{0A0F240C-D925-4555-9D50-1A64DD5FB865}" destId="{DB178481-6F53-44EA-89C8-22984034366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AC6965B-E90A-4588-8EDC-1CDE4225A61B}"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EB8DD17B-A7F1-45BE-8D64-8E63A0EC1AE6}">
      <dgm:prSet custT="1"/>
      <dgm:spPr>
        <a:solidFill>
          <a:schemeClr val="tx2">
            <a:lumMod val="60000"/>
            <a:lumOff val="40000"/>
          </a:schemeClr>
        </a:solidFill>
      </dgm:spPr>
      <dgm:t>
        <a:bodyPr/>
        <a:lstStyle/>
        <a:p>
          <a:r>
            <a:rPr lang="en-IN" sz="2000" b="1" dirty="0">
              <a:solidFill>
                <a:schemeClr val="bg1"/>
              </a:solidFill>
              <a:latin typeface="Times New Roman" panose="02020603050405020304" pitchFamily="18" charset="0"/>
              <a:cs typeface="Times New Roman" panose="02020603050405020304" pitchFamily="18" charset="0"/>
            </a:rPr>
            <a:t>7.1. HARDWARE REQUIREMENTS</a:t>
          </a:r>
        </a:p>
      </dgm:t>
    </dgm:pt>
    <dgm:pt modelId="{AFDA61C3-9C3F-4B4B-9D1A-C86524762F3D}" type="parTrans" cxnId="{6E9107B9-586A-49E1-B9D5-2FD3EECF4F00}">
      <dgm:prSet/>
      <dgm:spPr/>
      <dgm:t>
        <a:bodyPr/>
        <a:lstStyle/>
        <a:p>
          <a:endParaRPr lang="en-IN"/>
        </a:p>
      </dgm:t>
    </dgm:pt>
    <dgm:pt modelId="{AE20E59F-3AD6-48C6-AFFC-D27D50B4E831}" type="sibTrans" cxnId="{6E9107B9-586A-49E1-B9D5-2FD3EECF4F00}">
      <dgm:prSet/>
      <dgm:spPr/>
      <dgm:t>
        <a:bodyPr/>
        <a:lstStyle/>
        <a:p>
          <a:endParaRPr lang="en-IN"/>
        </a:p>
      </dgm:t>
    </dgm:pt>
    <dgm:pt modelId="{00D66FB9-4EEF-40D2-9CB8-EDA3C297BB46}" type="pres">
      <dgm:prSet presAssocID="{BAC6965B-E90A-4588-8EDC-1CDE4225A61B}" presName="linearFlow" presStyleCnt="0">
        <dgm:presLayoutVars>
          <dgm:dir/>
          <dgm:resizeHandles val="exact"/>
        </dgm:presLayoutVars>
      </dgm:prSet>
      <dgm:spPr/>
    </dgm:pt>
    <dgm:pt modelId="{5275018B-9D20-4DB3-8A7D-80373C2F411B}" type="pres">
      <dgm:prSet presAssocID="{EB8DD17B-A7F1-45BE-8D64-8E63A0EC1AE6}" presName="composite" presStyleCnt="0"/>
      <dgm:spPr/>
    </dgm:pt>
    <dgm:pt modelId="{D1B5952B-493F-4400-B9DB-C45C3F0E0187}" type="pres">
      <dgm:prSet presAssocID="{EB8DD17B-A7F1-45BE-8D64-8E63A0EC1AE6}"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tx2">
              <a:lumMod val="50000"/>
            </a:schemeClr>
          </a:solidFill>
        </a:ln>
      </dgm:spPr>
      <dgm:extLst>
        <a:ext uri="{E40237B7-FDA0-4F09-8148-C483321AD2D9}">
          <dgm14:cNvPr xmlns:dgm14="http://schemas.microsoft.com/office/drawing/2010/diagram" id="0" name="" descr="Chevron arrows"/>
        </a:ext>
      </dgm:extLst>
    </dgm:pt>
    <dgm:pt modelId="{B022072C-8CFE-4085-B7CF-4F4F191F04DE}" type="pres">
      <dgm:prSet presAssocID="{EB8DD17B-A7F1-45BE-8D64-8E63A0EC1AE6}" presName="txShp" presStyleLbl="node1" presStyleIdx="0" presStyleCnt="1" custScaleY="67477" custLinFactNeighborX="-145">
        <dgm:presLayoutVars>
          <dgm:bulletEnabled val="1"/>
        </dgm:presLayoutVars>
      </dgm:prSet>
      <dgm:spPr/>
    </dgm:pt>
  </dgm:ptLst>
  <dgm:cxnLst>
    <dgm:cxn modelId="{64BB713C-0152-4D5C-B9DB-947E99BDC3F9}" type="presOf" srcId="{BAC6965B-E90A-4588-8EDC-1CDE4225A61B}" destId="{00D66FB9-4EEF-40D2-9CB8-EDA3C297BB46}" srcOrd="0" destOrd="0" presId="urn:microsoft.com/office/officeart/2005/8/layout/vList3"/>
    <dgm:cxn modelId="{A921F67D-92D0-4812-84BB-09985C6B7028}" type="presOf" srcId="{EB8DD17B-A7F1-45BE-8D64-8E63A0EC1AE6}" destId="{B022072C-8CFE-4085-B7CF-4F4F191F04DE}" srcOrd="0" destOrd="0" presId="urn:microsoft.com/office/officeart/2005/8/layout/vList3"/>
    <dgm:cxn modelId="{6E9107B9-586A-49E1-B9D5-2FD3EECF4F00}" srcId="{BAC6965B-E90A-4588-8EDC-1CDE4225A61B}" destId="{EB8DD17B-A7F1-45BE-8D64-8E63A0EC1AE6}" srcOrd="0" destOrd="0" parTransId="{AFDA61C3-9C3F-4B4B-9D1A-C86524762F3D}" sibTransId="{AE20E59F-3AD6-48C6-AFFC-D27D50B4E831}"/>
    <dgm:cxn modelId="{A3C2AE73-C338-4559-90E1-A01E4BDE9CBA}" type="presParOf" srcId="{00D66FB9-4EEF-40D2-9CB8-EDA3C297BB46}" destId="{5275018B-9D20-4DB3-8A7D-80373C2F411B}" srcOrd="0" destOrd="0" presId="urn:microsoft.com/office/officeart/2005/8/layout/vList3"/>
    <dgm:cxn modelId="{3703906C-580C-44D1-A127-FDFD292CCD1F}" type="presParOf" srcId="{5275018B-9D20-4DB3-8A7D-80373C2F411B}" destId="{D1B5952B-493F-4400-B9DB-C45C3F0E0187}" srcOrd="0" destOrd="0" presId="urn:microsoft.com/office/officeart/2005/8/layout/vList3"/>
    <dgm:cxn modelId="{BF88FD0A-1D3B-45D5-9C5D-F353D4F938FD}" type="presParOf" srcId="{5275018B-9D20-4DB3-8A7D-80373C2F411B}" destId="{B022072C-8CFE-4085-B7CF-4F4F191F04DE}"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AC6965B-E90A-4588-8EDC-1CDE4225A61B}"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EB8DD17B-A7F1-45BE-8D64-8E63A0EC1AE6}">
      <dgm:prSet custT="1"/>
      <dgm:spPr>
        <a:solidFill>
          <a:schemeClr val="tx2">
            <a:lumMod val="60000"/>
            <a:lumOff val="40000"/>
          </a:schemeClr>
        </a:solidFill>
      </dgm:spPr>
      <dgm:t>
        <a:bodyPr/>
        <a:lstStyle/>
        <a:p>
          <a:r>
            <a:rPr lang="en-IN" sz="2000" b="1" dirty="0">
              <a:solidFill>
                <a:schemeClr val="bg1"/>
              </a:solidFill>
              <a:latin typeface="Times New Roman" panose="02020603050405020304" pitchFamily="18" charset="0"/>
              <a:cs typeface="Times New Roman" panose="02020603050405020304" pitchFamily="18" charset="0"/>
            </a:rPr>
            <a:t>7.2. SOFTWARE REQUIREMENTS</a:t>
          </a:r>
        </a:p>
      </dgm:t>
    </dgm:pt>
    <dgm:pt modelId="{AFDA61C3-9C3F-4B4B-9D1A-C86524762F3D}" type="parTrans" cxnId="{6E9107B9-586A-49E1-B9D5-2FD3EECF4F00}">
      <dgm:prSet/>
      <dgm:spPr/>
      <dgm:t>
        <a:bodyPr/>
        <a:lstStyle/>
        <a:p>
          <a:endParaRPr lang="en-IN"/>
        </a:p>
      </dgm:t>
    </dgm:pt>
    <dgm:pt modelId="{AE20E59F-3AD6-48C6-AFFC-D27D50B4E831}" type="sibTrans" cxnId="{6E9107B9-586A-49E1-B9D5-2FD3EECF4F00}">
      <dgm:prSet/>
      <dgm:spPr/>
      <dgm:t>
        <a:bodyPr/>
        <a:lstStyle/>
        <a:p>
          <a:endParaRPr lang="en-IN"/>
        </a:p>
      </dgm:t>
    </dgm:pt>
    <dgm:pt modelId="{00D66FB9-4EEF-40D2-9CB8-EDA3C297BB46}" type="pres">
      <dgm:prSet presAssocID="{BAC6965B-E90A-4588-8EDC-1CDE4225A61B}" presName="linearFlow" presStyleCnt="0">
        <dgm:presLayoutVars>
          <dgm:dir/>
          <dgm:resizeHandles val="exact"/>
        </dgm:presLayoutVars>
      </dgm:prSet>
      <dgm:spPr/>
    </dgm:pt>
    <dgm:pt modelId="{5275018B-9D20-4DB3-8A7D-80373C2F411B}" type="pres">
      <dgm:prSet presAssocID="{EB8DD17B-A7F1-45BE-8D64-8E63A0EC1AE6}" presName="composite" presStyleCnt="0"/>
      <dgm:spPr/>
    </dgm:pt>
    <dgm:pt modelId="{D1B5952B-493F-4400-B9DB-C45C3F0E0187}" type="pres">
      <dgm:prSet presAssocID="{EB8DD17B-A7F1-45BE-8D64-8E63A0EC1AE6}"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tx1"/>
          </a:solidFill>
        </a:ln>
      </dgm:spPr>
      <dgm:extLst>
        <a:ext uri="{E40237B7-FDA0-4F09-8148-C483321AD2D9}">
          <dgm14:cNvPr xmlns:dgm14="http://schemas.microsoft.com/office/drawing/2010/diagram" id="0" name="" descr="Chevron arrows"/>
        </a:ext>
      </dgm:extLst>
    </dgm:pt>
    <dgm:pt modelId="{B022072C-8CFE-4085-B7CF-4F4F191F04DE}" type="pres">
      <dgm:prSet presAssocID="{EB8DD17B-A7F1-45BE-8D64-8E63A0EC1AE6}" presName="txShp" presStyleLbl="node1" presStyleIdx="0" presStyleCnt="1" custScaleY="67477" custLinFactNeighborX="-145">
        <dgm:presLayoutVars>
          <dgm:bulletEnabled val="1"/>
        </dgm:presLayoutVars>
      </dgm:prSet>
      <dgm:spPr/>
    </dgm:pt>
  </dgm:ptLst>
  <dgm:cxnLst>
    <dgm:cxn modelId="{64BB713C-0152-4D5C-B9DB-947E99BDC3F9}" type="presOf" srcId="{BAC6965B-E90A-4588-8EDC-1CDE4225A61B}" destId="{00D66FB9-4EEF-40D2-9CB8-EDA3C297BB46}" srcOrd="0" destOrd="0" presId="urn:microsoft.com/office/officeart/2005/8/layout/vList3"/>
    <dgm:cxn modelId="{A921F67D-92D0-4812-84BB-09985C6B7028}" type="presOf" srcId="{EB8DD17B-A7F1-45BE-8D64-8E63A0EC1AE6}" destId="{B022072C-8CFE-4085-B7CF-4F4F191F04DE}" srcOrd="0" destOrd="0" presId="urn:microsoft.com/office/officeart/2005/8/layout/vList3"/>
    <dgm:cxn modelId="{6E9107B9-586A-49E1-B9D5-2FD3EECF4F00}" srcId="{BAC6965B-E90A-4588-8EDC-1CDE4225A61B}" destId="{EB8DD17B-A7F1-45BE-8D64-8E63A0EC1AE6}" srcOrd="0" destOrd="0" parTransId="{AFDA61C3-9C3F-4B4B-9D1A-C86524762F3D}" sibTransId="{AE20E59F-3AD6-48C6-AFFC-D27D50B4E831}"/>
    <dgm:cxn modelId="{A3C2AE73-C338-4559-90E1-A01E4BDE9CBA}" type="presParOf" srcId="{00D66FB9-4EEF-40D2-9CB8-EDA3C297BB46}" destId="{5275018B-9D20-4DB3-8A7D-80373C2F411B}" srcOrd="0" destOrd="0" presId="urn:microsoft.com/office/officeart/2005/8/layout/vList3"/>
    <dgm:cxn modelId="{3703906C-580C-44D1-A127-FDFD292CCD1F}" type="presParOf" srcId="{5275018B-9D20-4DB3-8A7D-80373C2F411B}" destId="{D1B5952B-493F-4400-B9DB-C45C3F0E0187}" srcOrd="0" destOrd="0" presId="urn:microsoft.com/office/officeart/2005/8/layout/vList3"/>
    <dgm:cxn modelId="{BF88FD0A-1D3B-45D5-9C5D-F353D4F938FD}" type="presParOf" srcId="{5275018B-9D20-4DB3-8A7D-80373C2F411B}" destId="{B022072C-8CFE-4085-B7CF-4F4F191F04DE}"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E8AC62E-DAC9-411B-8036-84B0F1FE65C9}"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46F97EC3-07EE-4075-A5D9-05914EC0F8EB}">
      <dgm:prSet custT="1"/>
      <dgm:spPr>
        <a:solidFill>
          <a:schemeClr val="tx2">
            <a:lumMod val="60000"/>
            <a:lumOff val="40000"/>
          </a:schemeClr>
        </a:solidFill>
      </dgm:spPr>
      <dgm:t>
        <a:bodyPr/>
        <a:lstStyle/>
        <a:p>
          <a:r>
            <a:rPr lang="en-IN" sz="3200" b="1">
              <a:solidFill>
                <a:schemeClr val="bg1"/>
              </a:solidFill>
              <a:latin typeface="Times New Roman" panose="02020603050405020304" pitchFamily="18" charset="0"/>
              <a:cs typeface="Times New Roman" panose="02020603050405020304" pitchFamily="18" charset="0"/>
            </a:rPr>
            <a:t>SYSTEM DESIGN</a:t>
          </a:r>
          <a:endParaRPr lang="en-IN" sz="3200" b="1" dirty="0">
            <a:solidFill>
              <a:schemeClr val="bg1"/>
            </a:solidFill>
            <a:latin typeface="Times New Roman" panose="02020603050405020304" pitchFamily="18" charset="0"/>
            <a:cs typeface="Times New Roman" panose="02020603050405020304" pitchFamily="18" charset="0"/>
          </a:endParaRPr>
        </a:p>
      </dgm:t>
    </dgm:pt>
    <dgm:pt modelId="{EA49738D-0D42-4EA3-9382-CB6B50AAEBF1}" type="parTrans" cxnId="{C85D1E10-1682-4D88-99F5-9E4FB2A72FD0}">
      <dgm:prSet/>
      <dgm:spPr/>
      <dgm:t>
        <a:bodyPr/>
        <a:lstStyle/>
        <a:p>
          <a:endParaRPr lang="en-IN"/>
        </a:p>
      </dgm:t>
    </dgm:pt>
    <dgm:pt modelId="{548602D6-948E-4939-9A16-5BE926683958}" type="sibTrans" cxnId="{C85D1E10-1682-4D88-99F5-9E4FB2A72FD0}">
      <dgm:prSet/>
      <dgm:spPr/>
      <dgm:t>
        <a:bodyPr/>
        <a:lstStyle/>
        <a:p>
          <a:endParaRPr lang="en-IN"/>
        </a:p>
      </dgm:t>
    </dgm:pt>
    <dgm:pt modelId="{48B28FEC-AD1E-4A77-8856-9B98DB9C9FA1}" type="pres">
      <dgm:prSet presAssocID="{5E8AC62E-DAC9-411B-8036-84B0F1FE65C9}" presName="Name0" presStyleCnt="0">
        <dgm:presLayoutVars>
          <dgm:chMax val="7"/>
          <dgm:chPref val="7"/>
          <dgm:dir/>
        </dgm:presLayoutVars>
      </dgm:prSet>
      <dgm:spPr/>
    </dgm:pt>
    <dgm:pt modelId="{46050FE3-5D44-433E-BD37-95C33334E3C0}" type="pres">
      <dgm:prSet presAssocID="{5E8AC62E-DAC9-411B-8036-84B0F1FE65C9}" presName="Name1" presStyleCnt="0"/>
      <dgm:spPr/>
    </dgm:pt>
    <dgm:pt modelId="{3C8D1141-8FD8-4AEF-97DD-8CD596DF064D}" type="pres">
      <dgm:prSet presAssocID="{5E8AC62E-DAC9-411B-8036-84B0F1FE65C9}" presName="cycle" presStyleCnt="0"/>
      <dgm:spPr/>
    </dgm:pt>
    <dgm:pt modelId="{648F7D05-A4F1-475C-8A2B-D4D9BF61DAB8}" type="pres">
      <dgm:prSet presAssocID="{5E8AC62E-DAC9-411B-8036-84B0F1FE65C9}" presName="srcNode" presStyleLbl="node1" presStyleIdx="0" presStyleCnt="1"/>
      <dgm:spPr/>
    </dgm:pt>
    <dgm:pt modelId="{A4A28A75-0148-4998-AFC2-A89AD4F5CBB4}" type="pres">
      <dgm:prSet presAssocID="{5E8AC62E-DAC9-411B-8036-84B0F1FE65C9}" presName="conn" presStyleLbl="parChTrans1D2" presStyleIdx="0" presStyleCnt="1" custFlipVert="1" custFlipHor="1" custScaleX="3135" custScaleY="3135"/>
      <dgm:spPr/>
    </dgm:pt>
    <dgm:pt modelId="{3E86D137-D1B5-40FE-B4CD-68488380EF7A}" type="pres">
      <dgm:prSet presAssocID="{5E8AC62E-DAC9-411B-8036-84B0F1FE65C9}" presName="extraNode" presStyleLbl="node1" presStyleIdx="0" presStyleCnt="1"/>
      <dgm:spPr/>
    </dgm:pt>
    <dgm:pt modelId="{F358C442-C581-4D25-AC3B-27DE16A0EC69}" type="pres">
      <dgm:prSet presAssocID="{5E8AC62E-DAC9-411B-8036-84B0F1FE65C9}" presName="dstNode" presStyleLbl="node1" presStyleIdx="0" presStyleCnt="1"/>
      <dgm:spPr/>
    </dgm:pt>
    <dgm:pt modelId="{514E054E-C37E-4E9E-8962-3F9026C0B844}" type="pres">
      <dgm:prSet presAssocID="{46F97EC3-07EE-4075-A5D9-05914EC0F8EB}" presName="text_1" presStyleLbl="node1" presStyleIdx="0" presStyleCnt="1" custLinFactNeighborX="0" custLinFactNeighborY="5012">
        <dgm:presLayoutVars>
          <dgm:bulletEnabled val="1"/>
        </dgm:presLayoutVars>
      </dgm:prSet>
      <dgm:spPr/>
    </dgm:pt>
    <dgm:pt modelId="{0A0F240C-D925-4555-9D50-1A64DD5FB865}" type="pres">
      <dgm:prSet presAssocID="{46F97EC3-07EE-4075-A5D9-05914EC0F8EB}" presName="accent_1" presStyleCnt="0"/>
      <dgm:spPr/>
    </dgm:pt>
    <dgm:pt modelId="{DB178481-6F53-44EA-89C8-22984034366D}" type="pres">
      <dgm:prSet presAssocID="{46F97EC3-07EE-4075-A5D9-05914EC0F8EB}" presName="accentRepeatNode" presStyleLbl="solidFgAcc1" presStyleIdx="0" presStyleCnt="1" custLinFactNeighborY="3767"/>
      <dgm:spPr/>
    </dgm:pt>
  </dgm:ptLst>
  <dgm:cxnLst>
    <dgm:cxn modelId="{30E3D602-E6B0-41C8-A6C0-4655F6C98709}" type="presOf" srcId="{5E8AC62E-DAC9-411B-8036-84B0F1FE65C9}" destId="{48B28FEC-AD1E-4A77-8856-9B98DB9C9FA1}" srcOrd="0" destOrd="0" presId="urn:microsoft.com/office/officeart/2008/layout/VerticalCurvedList"/>
    <dgm:cxn modelId="{C85D1E10-1682-4D88-99F5-9E4FB2A72FD0}" srcId="{5E8AC62E-DAC9-411B-8036-84B0F1FE65C9}" destId="{46F97EC3-07EE-4075-A5D9-05914EC0F8EB}" srcOrd="0" destOrd="0" parTransId="{EA49738D-0D42-4EA3-9382-CB6B50AAEBF1}" sibTransId="{548602D6-948E-4939-9A16-5BE926683958}"/>
    <dgm:cxn modelId="{5C51C04E-39F8-433F-A86D-14EC7F4FE44B}" type="presOf" srcId="{46F97EC3-07EE-4075-A5D9-05914EC0F8EB}" destId="{514E054E-C37E-4E9E-8962-3F9026C0B844}" srcOrd="0" destOrd="0" presId="urn:microsoft.com/office/officeart/2008/layout/VerticalCurvedList"/>
    <dgm:cxn modelId="{854E5852-61AC-40F1-B1F3-BD67215AC4DC}" type="presOf" srcId="{548602D6-948E-4939-9A16-5BE926683958}" destId="{A4A28A75-0148-4998-AFC2-A89AD4F5CBB4}" srcOrd="0" destOrd="0" presId="urn:microsoft.com/office/officeart/2008/layout/VerticalCurvedList"/>
    <dgm:cxn modelId="{4BEC7A1E-6CCF-464F-A146-60CD554102AF}" type="presParOf" srcId="{48B28FEC-AD1E-4A77-8856-9B98DB9C9FA1}" destId="{46050FE3-5D44-433E-BD37-95C33334E3C0}" srcOrd="0" destOrd="0" presId="urn:microsoft.com/office/officeart/2008/layout/VerticalCurvedList"/>
    <dgm:cxn modelId="{533A1E2E-E74F-4FCE-A88C-2635B09E6274}" type="presParOf" srcId="{46050FE3-5D44-433E-BD37-95C33334E3C0}" destId="{3C8D1141-8FD8-4AEF-97DD-8CD596DF064D}" srcOrd="0" destOrd="0" presId="urn:microsoft.com/office/officeart/2008/layout/VerticalCurvedList"/>
    <dgm:cxn modelId="{73682B0E-E852-4A0F-B78C-1A3F10931A2B}" type="presParOf" srcId="{3C8D1141-8FD8-4AEF-97DD-8CD596DF064D}" destId="{648F7D05-A4F1-475C-8A2B-D4D9BF61DAB8}" srcOrd="0" destOrd="0" presId="urn:microsoft.com/office/officeart/2008/layout/VerticalCurvedList"/>
    <dgm:cxn modelId="{7914AE3D-E8C7-428F-BF77-BC27852E2DE7}" type="presParOf" srcId="{3C8D1141-8FD8-4AEF-97DD-8CD596DF064D}" destId="{A4A28A75-0148-4998-AFC2-A89AD4F5CBB4}" srcOrd="1" destOrd="0" presId="urn:microsoft.com/office/officeart/2008/layout/VerticalCurvedList"/>
    <dgm:cxn modelId="{819DB953-1229-46D3-BFF6-476DF4CA7FC1}" type="presParOf" srcId="{3C8D1141-8FD8-4AEF-97DD-8CD596DF064D}" destId="{3E86D137-D1B5-40FE-B4CD-68488380EF7A}" srcOrd="2" destOrd="0" presId="urn:microsoft.com/office/officeart/2008/layout/VerticalCurvedList"/>
    <dgm:cxn modelId="{4D3B1A0C-1D05-48C2-AFCF-0E98CC4DA74C}" type="presParOf" srcId="{3C8D1141-8FD8-4AEF-97DD-8CD596DF064D}" destId="{F358C442-C581-4D25-AC3B-27DE16A0EC69}" srcOrd="3" destOrd="0" presId="urn:microsoft.com/office/officeart/2008/layout/VerticalCurvedList"/>
    <dgm:cxn modelId="{CFA5C06F-D160-4603-8819-D82C2EA955BD}" type="presParOf" srcId="{46050FE3-5D44-433E-BD37-95C33334E3C0}" destId="{514E054E-C37E-4E9E-8962-3F9026C0B844}" srcOrd="1" destOrd="0" presId="urn:microsoft.com/office/officeart/2008/layout/VerticalCurvedList"/>
    <dgm:cxn modelId="{543D4D0F-1184-475F-82C8-E5EF7F16D183}" type="presParOf" srcId="{46050FE3-5D44-433E-BD37-95C33334E3C0}" destId="{0A0F240C-D925-4555-9D50-1A64DD5FB865}" srcOrd="2" destOrd="0" presId="urn:microsoft.com/office/officeart/2008/layout/VerticalCurvedList"/>
    <dgm:cxn modelId="{3AAD8644-1658-4816-BC4D-BE31EBED7A49}" type="presParOf" srcId="{0A0F240C-D925-4555-9D50-1A64DD5FB865}" destId="{DB178481-6F53-44EA-89C8-22984034366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E8AC62E-DAC9-411B-8036-84B0F1FE65C9}"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46F97EC3-07EE-4075-A5D9-05914EC0F8EB}">
      <dgm:prSet custT="1"/>
      <dgm:spPr>
        <a:solidFill>
          <a:schemeClr val="tx2">
            <a:lumMod val="60000"/>
            <a:lumOff val="40000"/>
          </a:schemeClr>
        </a:solidFill>
      </dgm:spPr>
      <dgm:t>
        <a:bodyPr/>
        <a:lstStyle/>
        <a:p>
          <a:r>
            <a:rPr lang="en-IN" sz="3200" b="1">
              <a:solidFill>
                <a:schemeClr val="bg1"/>
              </a:solidFill>
              <a:latin typeface="Times New Roman" panose="02020603050405020304" pitchFamily="18" charset="0"/>
              <a:cs typeface="Times New Roman" panose="02020603050405020304" pitchFamily="18" charset="0"/>
            </a:rPr>
            <a:t>CODING</a:t>
          </a:r>
          <a:endParaRPr lang="en-IN" sz="3200" b="1" dirty="0">
            <a:solidFill>
              <a:schemeClr val="bg1"/>
            </a:solidFill>
            <a:latin typeface="Times New Roman" panose="02020603050405020304" pitchFamily="18" charset="0"/>
            <a:cs typeface="Times New Roman" panose="02020603050405020304" pitchFamily="18" charset="0"/>
          </a:endParaRPr>
        </a:p>
      </dgm:t>
    </dgm:pt>
    <dgm:pt modelId="{EA49738D-0D42-4EA3-9382-CB6B50AAEBF1}" type="parTrans" cxnId="{C85D1E10-1682-4D88-99F5-9E4FB2A72FD0}">
      <dgm:prSet/>
      <dgm:spPr/>
      <dgm:t>
        <a:bodyPr/>
        <a:lstStyle/>
        <a:p>
          <a:endParaRPr lang="en-IN"/>
        </a:p>
      </dgm:t>
    </dgm:pt>
    <dgm:pt modelId="{548602D6-948E-4939-9A16-5BE926683958}" type="sibTrans" cxnId="{C85D1E10-1682-4D88-99F5-9E4FB2A72FD0}">
      <dgm:prSet/>
      <dgm:spPr/>
      <dgm:t>
        <a:bodyPr/>
        <a:lstStyle/>
        <a:p>
          <a:endParaRPr lang="en-IN"/>
        </a:p>
      </dgm:t>
    </dgm:pt>
    <dgm:pt modelId="{48B28FEC-AD1E-4A77-8856-9B98DB9C9FA1}" type="pres">
      <dgm:prSet presAssocID="{5E8AC62E-DAC9-411B-8036-84B0F1FE65C9}" presName="Name0" presStyleCnt="0">
        <dgm:presLayoutVars>
          <dgm:chMax val="7"/>
          <dgm:chPref val="7"/>
          <dgm:dir/>
        </dgm:presLayoutVars>
      </dgm:prSet>
      <dgm:spPr/>
    </dgm:pt>
    <dgm:pt modelId="{46050FE3-5D44-433E-BD37-95C33334E3C0}" type="pres">
      <dgm:prSet presAssocID="{5E8AC62E-DAC9-411B-8036-84B0F1FE65C9}" presName="Name1" presStyleCnt="0"/>
      <dgm:spPr/>
    </dgm:pt>
    <dgm:pt modelId="{3C8D1141-8FD8-4AEF-97DD-8CD596DF064D}" type="pres">
      <dgm:prSet presAssocID="{5E8AC62E-DAC9-411B-8036-84B0F1FE65C9}" presName="cycle" presStyleCnt="0"/>
      <dgm:spPr/>
    </dgm:pt>
    <dgm:pt modelId="{648F7D05-A4F1-475C-8A2B-D4D9BF61DAB8}" type="pres">
      <dgm:prSet presAssocID="{5E8AC62E-DAC9-411B-8036-84B0F1FE65C9}" presName="srcNode" presStyleLbl="node1" presStyleIdx="0" presStyleCnt="1"/>
      <dgm:spPr/>
    </dgm:pt>
    <dgm:pt modelId="{A4A28A75-0148-4998-AFC2-A89AD4F5CBB4}" type="pres">
      <dgm:prSet presAssocID="{5E8AC62E-DAC9-411B-8036-84B0F1FE65C9}" presName="conn" presStyleLbl="parChTrans1D2" presStyleIdx="0" presStyleCnt="1" custFlipVert="1" custFlipHor="1" custScaleX="3135" custScaleY="3135"/>
      <dgm:spPr/>
    </dgm:pt>
    <dgm:pt modelId="{3E86D137-D1B5-40FE-B4CD-68488380EF7A}" type="pres">
      <dgm:prSet presAssocID="{5E8AC62E-DAC9-411B-8036-84B0F1FE65C9}" presName="extraNode" presStyleLbl="node1" presStyleIdx="0" presStyleCnt="1"/>
      <dgm:spPr/>
    </dgm:pt>
    <dgm:pt modelId="{F358C442-C581-4D25-AC3B-27DE16A0EC69}" type="pres">
      <dgm:prSet presAssocID="{5E8AC62E-DAC9-411B-8036-84B0F1FE65C9}" presName="dstNode" presStyleLbl="node1" presStyleIdx="0" presStyleCnt="1"/>
      <dgm:spPr/>
    </dgm:pt>
    <dgm:pt modelId="{514E054E-C37E-4E9E-8962-3F9026C0B844}" type="pres">
      <dgm:prSet presAssocID="{46F97EC3-07EE-4075-A5D9-05914EC0F8EB}" presName="text_1" presStyleLbl="node1" presStyleIdx="0" presStyleCnt="1" custLinFactNeighborX="0" custLinFactNeighborY="5012">
        <dgm:presLayoutVars>
          <dgm:bulletEnabled val="1"/>
        </dgm:presLayoutVars>
      </dgm:prSet>
      <dgm:spPr/>
    </dgm:pt>
    <dgm:pt modelId="{0A0F240C-D925-4555-9D50-1A64DD5FB865}" type="pres">
      <dgm:prSet presAssocID="{46F97EC3-07EE-4075-A5D9-05914EC0F8EB}" presName="accent_1" presStyleCnt="0"/>
      <dgm:spPr/>
    </dgm:pt>
    <dgm:pt modelId="{DB178481-6F53-44EA-89C8-22984034366D}" type="pres">
      <dgm:prSet presAssocID="{46F97EC3-07EE-4075-A5D9-05914EC0F8EB}" presName="accentRepeatNode" presStyleLbl="solidFgAcc1" presStyleIdx="0" presStyleCnt="1" custLinFactNeighborY="-2511"/>
      <dgm:spPr/>
    </dgm:pt>
  </dgm:ptLst>
  <dgm:cxnLst>
    <dgm:cxn modelId="{30E3D602-E6B0-41C8-A6C0-4655F6C98709}" type="presOf" srcId="{5E8AC62E-DAC9-411B-8036-84B0F1FE65C9}" destId="{48B28FEC-AD1E-4A77-8856-9B98DB9C9FA1}" srcOrd="0" destOrd="0" presId="urn:microsoft.com/office/officeart/2008/layout/VerticalCurvedList"/>
    <dgm:cxn modelId="{C85D1E10-1682-4D88-99F5-9E4FB2A72FD0}" srcId="{5E8AC62E-DAC9-411B-8036-84B0F1FE65C9}" destId="{46F97EC3-07EE-4075-A5D9-05914EC0F8EB}" srcOrd="0" destOrd="0" parTransId="{EA49738D-0D42-4EA3-9382-CB6B50AAEBF1}" sibTransId="{548602D6-948E-4939-9A16-5BE926683958}"/>
    <dgm:cxn modelId="{5C51C04E-39F8-433F-A86D-14EC7F4FE44B}" type="presOf" srcId="{46F97EC3-07EE-4075-A5D9-05914EC0F8EB}" destId="{514E054E-C37E-4E9E-8962-3F9026C0B844}" srcOrd="0" destOrd="0" presId="urn:microsoft.com/office/officeart/2008/layout/VerticalCurvedList"/>
    <dgm:cxn modelId="{854E5852-61AC-40F1-B1F3-BD67215AC4DC}" type="presOf" srcId="{548602D6-948E-4939-9A16-5BE926683958}" destId="{A4A28A75-0148-4998-AFC2-A89AD4F5CBB4}" srcOrd="0" destOrd="0" presId="urn:microsoft.com/office/officeart/2008/layout/VerticalCurvedList"/>
    <dgm:cxn modelId="{4BEC7A1E-6CCF-464F-A146-60CD554102AF}" type="presParOf" srcId="{48B28FEC-AD1E-4A77-8856-9B98DB9C9FA1}" destId="{46050FE3-5D44-433E-BD37-95C33334E3C0}" srcOrd="0" destOrd="0" presId="urn:microsoft.com/office/officeart/2008/layout/VerticalCurvedList"/>
    <dgm:cxn modelId="{533A1E2E-E74F-4FCE-A88C-2635B09E6274}" type="presParOf" srcId="{46050FE3-5D44-433E-BD37-95C33334E3C0}" destId="{3C8D1141-8FD8-4AEF-97DD-8CD596DF064D}" srcOrd="0" destOrd="0" presId="urn:microsoft.com/office/officeart/2008/layout/VerticalCurvedList"/>
    <dgm:cxn modelId="{73682B0E-E852-4A0F-B78C-1A3F10931A2B}" type="presParOf" srcId="{3C8D1141-8FD8-4AEF-97DD-8CD596DF064D}" destId="{648F7D05-A4F1-475C-8A2B-D4D9BF61DAB8}" srcOrd="0" destOrd="0" presId="urn:microsoft.com/office/officeart/2008/layout/VerticalCurvedList"/>
    <dgm:cxn modelId="{7914AE3D-E8C7-428F-BF77-BC27852E2DE7}" type="presParOf" srcId="{3C8D1141-8FD8-4AEF-97DD-8CD596DF064D}" destId="{A4A28A75-0148-4998-AFC2-A89AD4F5CBB4}" srcOrd="1" destOrd="0" presId="urn:microsoft.com/office/officeart/2008/layout/VerticalCurvedList"/>
    <dgm:cxn modelId="{819DB953-1229-46D3-BFF6-476DF4CA7FC1}" type="presParOf" srcId="{3C8D1141-8FD8-4AEF-97DD-8CD596DF064D}" destId="{3E86D137-D1B5-40FE-B4CD-68488380EF7A}" srcOrd="2" destOrd="0" presId="urn:microsoft.com/office/officeart/2008/layout/VerticalCurvedList"/>
    <dgm:cxn modelId="{4D3B1A0C-1D05-48C2-AFCF-0E98CC4DA74C}" type="presParOf" srcId="{3C8D1141-8FD8-4AEF-97DD-8CD596DF064D}" destId="{F358C442-C581-4D25-AC3B-27DE16A0EC69}" srcOrd="3" destOrd="0" presId="urn:microsoft.com/office/officeart/2008/layout/VerticalCurvedList"/>
    <dgm:cxn modelId="{CFA5C06F-D160-4603-8819-D82C2EA955BD}" type="presParOf" srcId="{46050FE3-5D44-433E-BD37-95C33334E3C0}" destId="{514E054E-C37E-4E9E-8962-3F9026C0B844}" srcOrd="1" destOrd="0" presId="urn:microsoft.com/office/officeart/2008/layout/VerticalCurvedList"/>
    <dgm:cxn modelId="{543D4D0F-1184-475F-82C8-E5EF7F16D183}" type="presParOf" srcId="{46050FE3-5D44-433E-BD37-95C33334E3C0}" destId="{0A0F240C-D925-4555-9D50-1A64DD5FB865}" srcOrd="2" destOrd="0" presId="urn:microsoft.com/office/officeart/2008/layout/VerticalCurvedList"/>
    <dgm:cxn modelId="{3AAD8644-1658-4816-BC4D-BE31EBED7A49}" type="presParOf" srcId="{0A0F240C-D925-4555-9D50-1A64DD5FB865}" destId="{DB178481-6F53-44EA-89C8-22984034366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E8AC62E-DAC9-411B-8036-84B0F1FE65C9}"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46F97EC3-07EE-4075-A5D9-05914EC0F8EB}">
      <dgm:prSet custT="1"/>
      <dgm:spPr>
        <a:solidFill>
          <a:schemeClr val="tx2">
            <a:lumMod val="60000"/>
            <a:lumOff val="40000"/>
          </a:schemeClr>
        </a:solidFill>
      </dgm:spPr>
      <dgm:t>
        <a:bodyPr/>
        <a:lstStyle/>
        <a:p>
          <a:r>
            <a:rPr lang="en-IN" sz="3200" b="1">
              <a:solidFill>
                <a:schemeClr val="bg1"/>
              </a:solidFill>
              <a:latin typeface="Times New Roman" panose="02020603050405020304" pitchFamily="18" charset="0"/>
              <a:cs typeface="Times New Roman" panose="02020603050405020304" pitchFamily="18" charset="0"/>
            </a:rPr>
            <a:t>SCREENSHOTS</a:t>
          </a:r>
          <a:endParaRPr lang="en-IN" sz="3200" b="1" dirty="0">
            <a:solidFill>
              <a:schemeClr val="bg1"/>
            </a:solidFill>
            <a:latin typeface="Times New Roman" panose="02020603050405020304" pitchFamily="18" charset="0"/>
            <a:cs typeface="Times New Roman" panose="02020603050405020304" pitchFamily="18" charset="0"/>
          </a:endParaRPr>
        </a:p>
      </dgm:t>
    </dgm:pt>
    <dgm:pt modelId="{EA49738D-0D42-4EA3-9382-CB6B50AAEBF1}" type="parTrans" cxnId="{C85D1E10-1682-4D88-99F5-9E4FB2A72FD0}">
      <dgm:prSet/>
      <dgm:spPr/>
      <dgm:t>
        <a:bodyPr/>
        <a:lstStyle/>
        <a:p>
          <a:endParaRPr lang="en-IN"/>
        </a:p>
      </dgm:t>
    </dgm:pt>
    <dgm:pt modelId="{548602D6-948E-4939-9A16-5BE926683958}" type="sibTrans" cxnId="{C85D1E10-1682-4D88-99F5-9E4FB2A72FD0}">
      <dgm:prSet/>
      <dgm:spPr/>
      <dgm:t>
        <a:bodyPr/>
        <a:lstStyle/>
        <a:p>
          <a:endParaRPr lang="en-IN"/>
        </a:p>
      </dgm:t>
    </dgm:pt>
    <dgm:pt modelId="{48B28FEC-AD1E-4A77-8856-9B98DB9C9FA1}" type="pres">
      <dgm:prSet presAssocID="{5E8AC62E-DAC9-411B-8036-84B0F1FE65C9}" presName="Name0" presStyleCnt="0">
        <dgm:presLayoutVars>
          <dgm:chMax val="7"/>
          <dgm:chPref val="7"/>
          <dgm:dir/>
        </dgm:presLayoutVars>
      </dgm:prSet>
      <dgm:spPr/>
    </dgm:pt>
    <dgm:pt modelId="{46050FE3-5D44-433E-BD37-95C33334E3C0}" type="pres">
      <dgm:prSet presAssocID="{5E8AC62E-DAC9-411B-8036-84B0F1FE65C9}" presName="Name1" presStyleCnt="0"/>
      <dgm:spPr/>
    </dgm:pt>
    <dgm:pt modelId="{3C8D1141-8FD8-4AEF-97DD-8CD596DF064D}" type="pres">
      <dgm:prSet presAssocID="{5E8AC62E-DAC9-411B-8036-84B0F1FE65C9}" presName="cycle" presStyleCnt="0"/>
      <dgm:spPr/>
    </dgm:pt>
    <dgm:pt modelId="{648F7D05-A4F1-475C-8A2B-D4D9BF61DAB8}" type="pres">
      <dgm:prSet presAssocID="{5E8AC62E-DAC9-411B-8036-84B0F1FE65C9}" presName="srcNode" presStyleLbl="node1" presStyleIdx="0" presStyleCnt="1"/>
      <dgm:spPr/>
    </dgm:pt>
    <dgm:pt modelId="{A4A28A75-0148-4998-AFC2-A89AD4F5CBB4}" type="pres">
      <dgm:prSet presAssocID="{5E8AC62E-DAC9-411B-8036-84B0F1FE65C9}" presName="conn" presStyleLbl="parChTrans1D2" presStyleIdx="0" presStyleCnt="1" custFlipVert="1" custFlipHor="1" custScaleX="3135" custScaleY="3135"/>
      <dgm:spPr/>
    </dgm:pt>
    <dgm:pt modelId="{3E86D137-D1B5-40FE-B4CD-68488380EF7A}" type="pres">
      <dgm:prSet presAssocID="{5E8AC62E-DAC9-411B-8036-84B0F1FE65C9}" presName="extraNode" presStyleLbl="node1" presStyleIdx="0" presStyleCnt="1"/>
      <dgm:spPr/>
    </dgm:pt>
    <dgm:pt modelId="{F358C442-C581-4D25-AC3B-27DE16A0EC69}" type="pres">
      <dgm:prSet presAssocID="{5E8AC62E-DAC9-411B-8036-84B0F1FE65C9}" presName="dstNode" presStyleLbl="node1" presStyleIdx="0" presStyleCnt="1"/>
      <dgm:spPr/>
    </dgm:pt>
    <dgm:pt modelId="{514E054E-C37E-4E9E-8962-3F9026C0B844}" type="pres">
      <dgm:prSet presAssocID="{46F97EC3-07EE-4075-A5D9-05914EC0F8EB}" presName="text_1" presStyleLbl="node1" presStyleIdx="0" presStyleCnt="1" custLinFactNeighborX="0" custLinFactNeighborY="5012">
        <dgm:presLayoutVars>
          <dgm:bulletEnabled val="1"/>
        </dgm:presLayoutVars>
      </dgm:prSet>
      <dgm:spPr/>
    </dgm:pt>
    <dgm:pt modelId="{0A0F240C-D925-4555-9D50-1A64DD5FB865}" type="pres">
      <dgm:prSet presAssocID="{46F97EC3-07EE-4075-A5D9-05914EC0F8EB}" presName="accent_1" presStyleCnt="0"/>
      <dgm:spPr/>
    </dgm:pt>
    <dgm:pt modelId="{DB178481-6F53-44EA-89C8-22984034366D}" type="pres">
      <dgm:prSet presAssocID="{46F97EC3-07EE-4075-A5D9-05914EC0F8EB}" presName="accentRepeatNode" presStyleLbl="solidFgAcc1" presStyleIdx="0" presStyleCnt="1" custLinFactNeighborY="6237"/>
      <dgm:spPr/>
    </dgm:pt>
  </dgm:ptLst>
  <dgm:cxnLst>
    <dgm:cxn modelId="{30E3D602-E6B0-41C8-A6C0-4655F6C98709}" type="presOf" srcId="{5E8AC62E-DAC9-411B-8036-84B0F1FE65C9}" destId="{48B28FEC-AD1E-4A77-8856-9B98DB9C9FA1}" srcOrd="0" destOrd="0" presId="urn:microsoft.com/office/officeart/2008/layout/VerticalCurvedList"/>
    <dgm:cxn modelId="{C85D1E10-1682-4D88-99F5-9E4FB2A72FD0}" srcId="{5E8AC62E-DAC9-411B-8036-84B0F1FE65C9}" destId="{46F97EC3-07EE-4075-A5D9-05914EC0F8EB}" srcOrd="0" destOrd="0" parTransId="{EA49738D-0D42-4EA3-9382-CB6B50AAEBF1}" sibTransId="{548602D6-948E-4939-9A16-5BE926683958}"/>
    <dgm:cxn modelId="{5C51C04E-39F8-433F-A86D-14EC7F4FE44B}" type="presOf" srcId="{46F97EC3-07EE-4075-A5D9-05914EC0F8EB}" destId="{514E054E-C37E-4E9E-8962-3F9026C0B844}" srcOrd="0" destOrd="0" presId="urn:microsoft.com/office/officeart/2008/layout/VerticalCurvedList"/>
    <dgm:cxn modelId="{854E5852-61AC-40F1-B1F3-BD67215AC4DC}" type="presOf" srcId="{548602D6-948E-4939-9A16-5BE926683958}" destId="{A4A28A75-0148-4998-AFC2-A89AD4F5CBB4}" srcOrd="0" destOrd="0" presId="urn:microsoft.com/office/officeart/2008/layout/VerticalCurvedList"/>
    <dgm:cxn modelId="{4BEC7A1E-6CCF-464F-A146-60CD554102AF}" type="presParOf" srcId="{48B28FEC-AD1E-4A77-8856-9B98DB9C9FA1}" destId="{46050FE3-5D44-433E-BD37-95C33334E3C0}" srcOrd="0" destOrd="0" presId="urn:microsoft.com/office/officeart/2008/layout/VerticalCurvedList"/>
    <dgm:cxn modelId="{533A1E2E-E74F-4FCE-A88C-2635B09E6274}" type="presParOf" srcId="{46050FE3-5D44-433E-BD37-95C33334E3C0}" destId="{3C8D1141-8FD8-4AEF-97DD-8CD596DF064D}" srcOrd="0" destOrd="0" presId="urn:microsoft.com/office/officeart/2008/layout/VerticalCurvedList"/>
    <dgm:cxn modelId="{73682B0E-E852-4A0F-B78C-1A3F10931A2B}" type="presParOf" srcId="{3C8D1141-8FD8-4AEF-97DD-8CD596DF064D}" destId="{648F7D05-A4F1-475C-8A2B-D4D9BF61DAB8}" srcOrd="0" destOrd="0" presId="urn:microsoft.com/office/officeart/2008/layout/VerticalCurvedList"/>
    <dgm:cxn modelId="{7914AE3D-E8C7-428F-BF77-BC27852E2DE7}" type="presParOf" srcId="{3C8D1141-8FD8-4AEF-97DD-8CD596DF064D}" destId="{A4A28A75-0148-4998-AFC2-A89AD4F5CBB4}" srcOrd="1" destOrd="0" presId="urn:microsoft.com/office/officeart/2008/layout/VerticalCurvedList"/>
    <dgm:cxn modelId="{819DB953-1229-46D3-BFF6-476DF4CA7FC1}" type="presParOf" srcId="{3C8D1141-8FD8-4AEF-97DD-8CD596DF064D}" destId="{3E86D137-D1B5-40FE-B4CD-68488380EF7A}" srcOrd="2" destOrd="0" presId="urn:microsoft.com/office/officeart/2008/layout/VerticalCurvedList"/>
    <dgm:cxn modelId="{4D3B1A0C-1D05-48C2-AFCF-0E98CC4DA74C}" type="presParOf" srcId="{3C8D1141-8FD8-4AEF-97DD-8CD596DF064D}" destId="{F358C442-C581-4D25-AC3B-27DE16A0EC69}" srcOrd="3" destOrd="0" presId="urn:microsoft.com/office/officeart/2008/layout/VerticalCurvedList"/>
    <dgm:cxn modelId="{CFA5C06F-D160-4603-8819-D82C2EA955BD}" type="presParOf" srcId="{46050FE3-5D44-433E-BD37-95C33334E3C0}" destId="{514E054E-C37E-4E9E-8962-3F9026C0B844}" srcOrd="1" destOrd="0" presId="urn:microsoft.com/office/officeart/2008/layout/VerticalCurvedList"/>
    <dgm:cxn modelId="{543D4D0F-1184-475F-82C8-E5EF7F16D183}" type="presParOf" srcId="{46050FE3-5D44-433E-BD37-95C33334E3C0}" destId="{0A0F240C-D925-4555-9D50-1A64DD5FB865}" srcOrd="2" destOrd="0" presId="urn:microsoft.com/office/officeart/2008/layout/VerticalCurvedList"/>
    <dgm:cxn modelId="{3AAD8644-1658-4816-BC4D-BE31EBED7A49}" type="presParOf" srcId="{0A0F240C-D925-4555-9D50-1A64DD5FB865}" destId="{DB178481-6F53-44EA-89C8-22984034366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3A1D4A-ADF8-43D3-98B4-61834A3190A3}"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44589146-EFB2-49D8-9081-187FF1ADA06D}">
      <dgm:prSet custT="1"/>
      <dgm:spPr>
        <a:solidFill>
          <a:schemeClr val="tx2">
            <a:lumMod val="60000"/>
            <a:lumOff val="40000"/>
          </a:schemeClr>
        </a:solidFill>
      </dgm:spPr>
      <dgm:t>
        <a:bodyPr/>
        <a:lstStyle/>
        <a:p>
          <a:r>
            <a:rPr lang="en-IN" sz="3200" b="1" dirty="0">
              <a:solidFill>
                <a:schemeClr val="bg1"/>
              </a:solidFill>
              <a:latin typeface="Times New Roman" panose="02020603050405020304" pitchFamily="18" charset="0"/>
              <a:cs typeface="Times New Roman" panose="02020603050405020304" pitchFamily="18" charset="0"/>
            </a:rPr>
            <a:t>CONCLUSION</a:t>
          </a:r>
          <a:endParaRPr lang="en-IN" sz="1600" dirty="0">
            <a:solidFill>
              <a:schemeClr val="bg1"/>
            </a:solidFill>
          </a:endParaRPr>
        </a:p>
      </dgm:t>
    </dgm:pt>
    <dgm:pt modelId="{CC589119-23A9-40DE-B24F-1A45E5A96DB3}" type="parTrans" cxnId="{2D687639-22B6-466B-8D6A-7BC2A82425E3}">
      <dgm:prSet/>
      <dgm:spPr/>
      <dgm:t>
        <a:bodyPr/>
        <a:lstStyle/>
        <a:p>
          <a:endParaRPr lang="en-IN"/>
        </a:p>
      </dgm:t>
    </dgm:pt>
    <dgm:pt modelId="{ED472BDF-C74C-4730-94A7-0C4220A2956B}" type="sibTrans" cxnId="{2D687639-22B6-466B-8D6A-7BC2A82425E3}">
      <dgm:prSet/>
      <dgm:spPr/>
      <dgm:t>
        <a:bodyPr/>
        <a:lstStyle/>
        <a:p>
          <a:endParaRPr lang="en-IN"/>
        </a:p>
      </dgm:t>
    </dgm:pt>
    <dgm:pt modelId="{F3AE4E9A-5FAA-484A-8411-5C98E38906C4}" type="pres">
      <dgm:prSet presAssocID="{B23A1D4A-ADF8-43D3-98B4-61834A3190A3}" presName="Name0" presStyleCnt="0">
        <dgm:presLayoutVars>
          <dgm:chMax val="7"/>
          <dgm:chPref val="7"/>
          <dgm:dir/>
        </dgm:presLayoutVars>
      </dgm:prSet>
      <dgm:spPr/>
    </dgm:pt>
    <dgm:pt modelId="{C60DA195-F756-4879-A325-1BD1BF71A7FA}" type="pres">
      <dgm:prSet presAssocID="{B23A1D4A-ADF8-43D3-98B4-61834A3190A3}" presName="Name1" presStyleCnt="0"/>
      <dgm:spPr/>
    </dgm:pt>
    <dgm:pt modelId="{8870C27C-2FD1-415E-A643-75E6AB0B06DF}" type="pres">
      <dgm:prSet presAssocID="{B23A1D4A-ADF8-43D3-98B4-61834A3190A3}" presName="cycle" presStyleCnt="0"/>
      <dgm:spPr/>
    </dgm:pt>
    <dgm:pt modelId="{AE3755D3-1B2D-4C59-9CED-D6817E6C2D6E}" type="pres">
      <dgm:prSet presAssocID="{B23A1D4A-ADF8-43D3-98B4-61834A3190A3}" presName="srcNode" presStyleLbl="node1" presStyleIdx="0" presStyleCnt="1"/>
      <dgm:spPr/>
    </dgm:pt>
    <dgm:pt modelId="{2A10FDFE-F93E-4BBB-9356-1C591A9BAC16}" type="pres">
      <dgm:prSet presAssocID="{B23A1D4A-ADF8-43D3-98B4-61834A3190A3}" presName="conn" presStyleLbl="parChTrans1D2" presStyleIdx="0" presStyleCnt="1" custFlipVert="1" custFlipHor="1" custScaleX="3135" custScaleY="3135"/>
      <dgm:spPr/>
    </dgm:pt>
    <dgm:pt modelId="{53998790-D0CD-401B-965E-888470E8C575}" type="pres">
      <dgm:prSet presAssocID="{B23A1D4A-ADF8-43D3-98B4-61834A3190A3}" presName="extraNode" presStyleLbl="node1" presStyleIdx="0" presStyleCnt="1"/>
      <dgm:spPr/>
    </dgm:pt>
    <dgm:pt modelId="{017BD9FC-12A0-4D7F-B630-72F8D3850364}" type="pres">
      <dgm:prSet presAssocID="{B23A1D4A-ADF8-43D3-98B4-61834A3190A3}" presName="dstNode" presStyleLbl="node1" presStyleIdx="0" presStyleCnt="1"/>
      <dgm:spPr/>
    </dgm:pt>
    <dgm:pt modelId="{6BC60E6B-F9DB-4E1B-A106-50397F355CA2}" type="pres">
      <dgm:prSet presAssocID="{44589146-EFB2-49D8-9081-187FF1ADA06D}" presName="text_1" presStyleLbl="node1" presStyleIdx="0" presStyleCnt="1">
        <dgm:presLayoutVars>
          <dgm:bulletEnabled val="1"/>
        </dgm:presLayoutVars>
      </dgm:prSet>
      <dgm:spPr/>
    </dgm:pt>
    <dgm:pt modelId="{F8EFB5A7-4E74-4433-85DB-B58FDCD349F1}" type="pres">
      <dgm:prSet presAssocID="{44589146-EFB2-49D8-9081-187FF1ADA06D}" presName="accent_1" presStyleCnt="0"/>
      <dgm:spPr/>
    </dgm:pt>
    <dgm:pt modelId="{39D11201-3774-4207-A553-69A7619D8E1C}" type="pres">
      <dgm:prSet presAssocID="{44589146-EFB2-49D8-9081-187FF1ADA06D}" presName="accentRepeatNode" presStyleLbl="solidFgAcc1" presStyleIdx="0" presStyleCnt="1"/>
      <dgm:spPr/>
    </dgm:pt>
  </dgm:ptLst>
  <dgm:cxnLst>
    <dgm:cxn modelId="{2D687639-22B6-466B-8D6A-7BC2A82425E3}" srcId="{B23A1D4A-ADF8-43D3-98B4-61834A3190A3}" destId="{44589146-EFB2-49D8-9081-187FF1ADA06D}" srcOrd="0" destOrd="0" parTransId="{CC589119-23A9-40DE-B24F-1A45E5A96DB3}" sibTransId="{ED472BDF-C74C-4730-94A7-0C4220A2956B}"/>
    <dgm:cxn modelId="{A354F465-135C-4C40-A618-45312EA72A26}" type="presOf" srcId="{44589146-EFB2-49D8-9081-187FF1ADA06D}" destId="{6BC60E6B-F9DB-4E1B-A106-50397F355CA2}" srcOrd="0" destOrd="0" presId="urn:microsoft.com/office/officeart/2008/layout/VerticalCurvedList"/>
    <dgm:cxn modelId="{CFFABF6B-15E8-4C11-8418-74C243CC0E93}" type="presOf" srcId="{B23A1D4A-ADF8-43D3-98B4-61834A3190A3}" destId="{F3AE4E9A-5FAA-484A-8411-5C98E38906C4}" srcOrd="0" destOrd="0" presId="urn:microsoft.com/office/officeart/2008/layout/VerticalCurvedList"/>
    <dgm:cxn modelId="{8548938F-2BBD-4AD5-B142-72D6401B8BC1}" type="presOf" srcId="{ED472BDF-C74C-4730-94A7-0C4220A2956B}" destId="{2A10FDFE-F93E-4BBB-9356-1C591A9BAC16}" srcOrd="0" destOrd="0" presId="urn:microsoft.com/office/officeart/2008/layout/VerticalCurvedList"/>
    <dgm:cxn modelId="{CA4394BD-CC03-4438-996E-FC4730142D9E}" type="presParOf" srcId="{F3AE4E9A-5FAA-484A-8411-5C98E38906C4}" destId="{C60DA195-F756-4879-A325-1BD1BF71A7FA}" srcOrd="0" destOrd="0" presId="urn:microsoft.com/office/officeart/2008/layout/VerticalCurvedList"/>
    <dgm:cxn modelId="{BFD4411A-4678-463D-82F3-DAD93C3EBF2B}" type="presParOf" srcId="{C60DA195-F756-4879-A325-1BD1BF71A7FA}" destId="{8870C27C-2FD1-415E-A643-75E6AB0B06DF}" srcOrd="0" destOrd="0" presId="urn:microsoft.com/office/officeart/2008/layout/VerticalCurvedList"/>
    <dgm:cxn modelId="{7F668EF6-B704-4CE8-81D6-E4FB4DD05DAC}" type="presParOf" srcId="{8870C27C-2FD1-415E-A643-75E6AB0B06DF}" destId="{AE3755D3-1B2D-4C59-9CED-D6817E6C2D6E}" srcOrd="0" destOrd="0" presId="urn:microsoft.com/office/officeart/2008/layout/VerticalCurvedList"/>
    <dgm:cxn modelId="{0FC20611-5DF4-439A-80D2-C72AE9CF039B}" type="presParOf" srcId="{8870C27C-2FD1-415E-A643-75E6AB0B06DF}" destId="{2A10FDFE-F93E-4BBB-9356-1C591A9BAC16}" srcOrd="1" destOrd="0" presId="urn:microsoft.com/office/officeart/2008/layout/VerticalCurvedList"/>
    <dgm:cxn modelId="{41B95689-2F3D-4DB9-B292-C1F0B1552BCE}" type="presParOf" srcId="{8870C27C-2FD1-415E-A643-75E6AB0B06DF}" destId="{53998790-D0CD-401B-965E-888470E8C575}" srcOrd="2" destOrd="0" presId="urn:microsoft.com/office/officeart/2008/layout/VerticalCurvedList"/>
    <dgm:cxn modelId="{2969A2C6-B306-48A3-969B-016FAA45DFB2}" type="presParOf" srcId="{8870C27C-2FD1-415E-A643-75E6AB0B06DF}" destId="{017BD9FC-12A0-4D7F-B630-72F8D3850364}" srcOrd="3" destOrd="0" presId="urn:microsoft.com/office/officeart/2008/layout/VerticalCurvedList"/>
    <dgm:cxn modelId="{92B9F0AC-7223-4835-934B-9CECD066CA17}" type="presParOf" srcId="{C60DA195-F756-4879-A325-1BD1BF71A7FA}" destId="{6BC60E6B-F9DB-4E1B-A106-50397F355CA2}" srcOrd="1" destOrd="0" presId="urn:microsoft.com/office/officeart/2008/layout/VerticalCurvedList"/>
    <dgm:cxn modelId="{FF766B69-A8A1-437B-8D4A-1C17944C64B4}" type="presParOf" srcId="{C60DA195-F756-4879-A325-1BD1BF71A7FA}" destId="{F8EFB5A7-4E74-4433-85DB-B58FDCD349F1}" srcOrd="2" destOrd="0" presId="urn:microsoft.com/office/officeart/2008/layout/VerticalCurvedList"/>
    <dgm:cxn modelId="{F39F0E6B-8842-4F80-8D6A-E9AC6AEEE323}" type="presParOf" srcId="{F8EFB5A7-4E74-4433-85DB-B58FDCD349F1}" destId="{39D11201-3774-4207-A553-69A7619D8E1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8815CE-8539-4B3C-A377-49B68F00D087}"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8CB4A18A-895A-4674-9E10-D9D1B687E77D}">
      <dgm:prSet/>
      <dgm:spPr>
        <a:solidFill>
          <a:schemeClr val="tx2">
            <a:lumMod val="60000"/>
            <a:lumOff val="40000"/>
          </a:schemeClr>
        </a:solidFill>
      </dgm:spPr>
      <dgm:t>
        <a:bodyPr/>
        <a:lstStyle/>
        <a:p>
          <a:r>
            <a:rPr lang="en-IN" b="1" dirty="0">
              <a:solidFill>
                <a:schemeClr val="bg1"/>
              </a:solidFill>
              <a:latin typeface="Times New Roman" panose="02020603050405020304" pitchFamily="18" charset="0"/>
              <a:cs typeface="Times New Roman" panose="02020603050405020304" pitchFamily="18" charset="0"/>
            </a:rPr>
            <a:t>ABSTRACT</a:t>
          </a:r>
          <a:endParaRPr lang="en-IN" dirty="0">
            <a:solidFill>
              <a:schemeClr val="bg1"/>
            </a:solidFill>
            <a:latin typeface="Times New Roman" panose="02020603050405020304" pitchFamily="18" charset="0"/>
            <a:cs typeface="Times New Roman" panose="02020603050405020304" pitchFamily="18" charset="0"/>
          </a:endParaRPr>
        </a:p>
      </dgm:t>
    </dgm:pt>
    <dgm:pt modelId="{963F1B65-96DE-4ECC-8613-CF2340EA09B0}" type="parTrans" cxnId="{1830F823-4E12-40E7-8599-0B6A84D05455}">
      <dgm:prSet/>
      <dgm:spPr/>
      <dgm:t>
        <a:bodyPr/>
        <a:lstStyle/>
        <a:p>
          <a:endParaRPr lang="en-IN"/>
        </a:p>
      </dgm:t>
    </dgm:pt>
    <dgm:pt modelId="{A7D5D44C-73CA-4510-B3CB-DEFEC9ABEACE}" type="sibTrans" cxnId="{1830F823-4E12-40E7-8599-0B6A84D05455}">
      <dgm:prSet/>
      <dgm:spPr/>
      <dgm:t>
        <a:bodyPr/>
        <a:lstStyle/>
        <a:p>
          <a:endParaRPr lang="en-IN"/>
        </a:p>
      </dgm:t>
    </dgm:pt>
    <dgm:pt modelId="{53C8C324-D5CE-4091-83D9-D002331A2B7D}" type="pres">
      <dgm:prSet presAssocID="{5A8815CE-8539-4B3C-A377-49B68F00D087}" presName="Name0" presStyleCnt="0">
        <dgm:presLayoutVars>
          <dgm:chMax val="7"/>
          <dgm:chPref val="7"/>
          <dgm:dir/>
        </dgm:presLayoutVars>
      </dgm:prSet>
      <dgm:spPr/>
    </dgm:pt>
    <dgm:pt modelId="{BCE24909-DB80-44FC-A3E3-D06B1E1EF223}" type="pres">
      <dgm:prSet presAssocID="{5A8815CE-8539-4B3C-A377-49B68F00D087}" presName="Name1" presStyleCnt="0"/>
      <dgm:spPr/>
    </dgm:pt>
    <dgm:pt modelId="{AD5D86D2-F9CF-46FE-9832-C63EA4F47BF7}" type="pres">
      <dgm:prSet presAssocID="{5A8815CE-8539-4B3C-A377-49B68F00D087}" presName="cycle" presStyleCnt="0"/>
      <dgm:spPr/>
    </dgm:pt>
    <dgm:pt modelId="{4EB86BC7-66BB-4FA3-B62E-6626F4156EDE}" type="pres">
      <dgm:prSet presAssocID="{5A8815CE-8539-4B3C-A377-49B68F00D087}" presName="srcNode" presStyleLbl="node1" presStyleIdx="0" presStyleCnt="1"/>
      <dgm:spPr/>
    </dgm:pt>
    <dgm:pt modelId="{0D7E8F56-3630-4F9B-B2DE-09FAB89266F4}" type="pres">
      <dgm:prSet presAssocID="{5A8815CE-8539-4B3C-A377-49B68F00D087}" presName="conn" presStyleLbl="parChTrans1D2" presStyleIdx="0" presStyleCnt="1" custFlipHor="1" custScaleX="3135" custScaleY="3135" custLinFactNeighborX="-56185" custLinFactNeighborY="-7356"/>
      <dgm:spPr/>
    </dgm:pt>
    <dgm:pt modelId="{223CFC0C-0093-423B-A62E-7EE585D08916}" type="pres">
      <dgm:prSet presAssocID="{5A8815CE-8539-4B3C-A377-49B68F00D087}" presName="extraNode" presStyleLbl="node1" presStyleIdx="0" presStyleCnt="1"/>
      <dgm:spPr/>
    </dgm:pt>
    <dgm:pt modelId="{34106E5E-B4B8-44E0-BCA5-D4D139133017}" type="pres">
      <dgm:prSet presAssocID="{5A8815CE-8539-4B3C-A377-49B68F00D087}" presName="dstNode" presStyleLbl="node1" presStyleIdx="0" presStyleCnt="1"/>
      <dgm:spPr/>
    </dgm:pt>
    <dgm:pt modelId="{426C8110-D30F-4D26-94C6-58E04D216B19}" type="pres">
      <dgm:prSet presAssocID="{8CB4A18A-895A-4674-9E10-D9D1B687E77D}" presName="text_1" presStyleLbl="node1" presStyleIdx="0" presStyleCnt="1">
        <dgm:presLayoutVars>
          <dgm:bulletEnabled val="1"/>
        </dgm:presLayoutVars>
      </dgm:prSet>
      <dgm:spPr/>
    </dgm:pt>
    <dgm:pt modelId="{69053BA2-D125-438F-809D-CE0CA3B4EE0E}" type="pres">
      <dgm:prSet presAssocID="{8CB4A18A-895A-4674-9E10-D9D1B687E77D}" presName="accent_1" presStyleCnt="0"/>
      <dgm:spPr/>
    </dgm:pt>
    <dgm:pt modelId="{192D56AF-89CC-4D54-91A4-D5B798B8F33A}" type="pres">
      <dgm:prSet presAssocID="{8CB4A18A-895A-4674-9E10-D9D1B687E77D}" presName="accentRepeatNode" presStyleLbl="solidFgAcc1" presStyleIdx="0" presStyleCnt="1"/>
      <dgm:spPr/>
    </dgm:pt>
  </dgm:ptLst>
  <dgm:cxnLst>
    <dgm:cxn modelId="{DDDDF023-9B5E-4EEB-A511-75C0E10BB622}" type="presOf" srcId="{A7D5D44C-73CA-4510-B3CB-DEFEC9ABEACE}" destId="{0D7E8F56-3630-4F9B-B2DE-09FAB89266F4}" srcOrd="0" destOrd="0" presId="urn:microsoft.com/office/officeart/2008/layout/VerticalCurvedList"/>
    <dgm:cxn modelId="{1830F823-4E12-40E7-8599-0B6A84D05455}" srcId="{5A8815CE-8539-4B3C-A377-49B68F00D087}" destId="{8CB4A18A-895A-4674-9E10-D9D1B687E77D}" srcOrd="0" destOrd="0" parTransId="{963F1B65-96DE-4ECC-8613-CF2340EA09B0}" sibTransId="{A7D5D44C-73CA-4510-B3CB-DEFEC9ABEACE}"/>
    <dgm:cxn modelId="{B602E129-B457-4DF6-B335-3954901F8733}" type="presOf" srcId="{8CB4A18A-895A-4674-9E10-D9D1B687E77D}" destId="{426C8110-D30F-4D26-94C6-58E04D216B19}" srcOrd="0" destOrd="0" presId="urn:microsoft.com/office/officeart/2008/layout/VerticalCurvedList"/>
    <dgm:cxn modelId="{00C19D60-740B-46B8-B90A-05470BDA09EF}" type="presOf" srcId="{5A8815CE-8539-4B3C-A377-49B68F00D087}" destId="{53C8C324-D5CE-4091-83D9-D002331A2B7D}" srcOrd="0" destOrd="0" presId="urn:microsoft.com/office/officeart/2008/layout/VerticalCurvedList"/>
    <dgm:cxn modelId="{FE06F1C2-A66E-48DB-9D07-F826DCE618B9}" type="presParOf" srcId="{53C8C324-D5CE-4091-83D9-D002331A2B7D}" destId="{BCE24909-DB80-44FC-A3E3-D06B1E1EF223}" srcOrd="0" destOrd="0" presId="urn:microsoft.com/office/officeart/2008/layout/VerticalCurvedList"/>
    <dgm:cxn modelId="{E256A661-6301-4351-8DB2-224819074EAD}" type="presParOf" srcId="{BCE24909-DB80-44FC-A3E3-D06B1E1EF223}" destId="{AD5D86D2-F9CF-46FE-9832-C63EA4F47BF7}" srcOrd="0" destOrd="0" presId="urn:microsoft.com/office/officeart/2008/layout/VerticalCurvedList"/>
    <dgm:cxn modelId="{92FE779D-A84F-4417-870F-EDF8160C8F60}" type="presParOf" srcId="{AD5D86D2-F9CF-46FE-9832-C63EA4F47BF7}" destId="{4EB86BC7-66BB-4FA3-B62E-6626F4156EDE}" srcOrd="0" destOrd="0" presId="urn:microsoft.com/office/officeart/2008/layout/VerticalCurvedList"/>
    <dgm:cxn modelId="{AF7A3862-8603-4D12-8516-0EA9B16E8EC4}" type="presParOf" srcId="{AD5D86D2-F9CF-46FE-9832-C63EA4F47BF7}" destId="{0D7E8F56-3630-4F9B-B2DE-09FAB89266F4}" srcOrd="1" destOrd="0" presId="urn:microsoft.com/office/officeart/2008/layout/VerticalCurvedList"/>
    <dgm:cxn modelId="{D27CE199-0774-4259-B8A3-80476AEE6A3A}" type="presParOf" srcId="{AD5D86D2-F9CF-46FE-9832-C63EA4F47BF7}" destId="{223CFC0C-0093-423B-A62E-7EE585D08916}" srcOrd="2" destOrd="0" presId="urn:microsoft.com/office/officeart/2008/layout/VerticalCurvedList"/>
    <dgm:cxn modelId="{4E0B498F-D515-4BE8-8056-99ACC256419E}" type="presParOf" srcId="{AD5D86D2-F9CF-46FE-9832-C63EA4F47BF7}" destId="{34106E5E-B4B8-44E0-BCA5-D4D139133017}" srcOrd="3" destOrd="0" presId="urn:microsoft.com/office/officeart/2008/layout/VerticalCurvedList"/>
    <dgm:cxn modelId="{1A1CA2D7-50A1-4A6E-A90C-241BBB472C4B}" type="presParOf" srcId="{BCE24909-DB80-44FC-A3E3-D06B1E1EF223}" destId="{426C8110-D30F-4D26-94C6-58E04D216B19}" srcOrd="1" destOrd="0" presId="urn:microsoft.com/office/officeart/2008/layout/VerticalCurvedList"/>
    <dgm:cxn modelId="{DED92CC0-B411-43A8-BFE3-47D1B7E44A7C}" type="presParOf" srcId="{BCE24909-DB80-44FC-A3E3-D06B1E1EF223}" destId="{69053BA2-D125-438F-809D-CE0CA3B4EE0E}" srcOrd="2" destOrd="0" presId="urn:microsoft.com/office/officeart/2008/layout/VerticalCurvedList"/>
    <dgm:cxn modelId="{D22BE96E-B091-4BAD-93A7-869E549DB13A}" type="presParOf" srcId="{69053BA2-D125-438F-809D-CE0CA3B4EE0E}" destId="{192D56AF-89CC-4D54-91A4-D5B798B8F33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CC12AB5-BA73-4A3B-A324-4748A3093F68}"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5F3756FC-1487-4956-85E8-228F1E874CE5}">
      <dgm:prSet custT="1"/>
      <dgm:spPr>
        <a:solidFill>
          <a:schemeClr val="tx2">
            <a:lumMod val="60000"/>
            <a:lumOff val="40000"/>
          </a:schemeClr>
        </a:solidFill>
      </dgm:spPr>
      <dgm:t>
        <a:bodyPr/>
        <a:lstStyle/>
        <a:p>
          <a:r>
            <a:rPr lang="en-IN" sz="3200" b="1" dirty="0">
              <a:solidFill>
                <a:schemeClr val="bg1"/>
              </a:solidFill>
              <a:latin typeface="Times New Roman" panose="02020603050405020304" pitchFamily="18" charset="0"/>
              <a:cs typeface="Times New Roman" panose="02020603050405020304" pitchFamily="18" charset="0"/>
            </a:rPr>
            <a:t>REFERENCES</a:t>
          </a:r>
        </a:p>
      </dgm:t>
    </dgm:pt>
    <dgm:pt modelId="{5C0EB2EB-A6C0-44A4-AE38-753652021190}" type="parTrans" cxnId="{335C60D1-2037-43D2-8EC9-F52F5F9871CC}">
      <dgm:prSet/>
      <dgm:spPr/>
      <dgm:t>
        <a:bodyPr/>
        <a:lstStyle/>
        <a:p>
          <a:endParaRPr lang="en-IN"/>
        </a:p>
      </dgm:t>
    </dgm:pt>
    <dgm:pt modelId="{951E2C7F-246B-42DC-94EB-FA6BA6869E16}" type="sibTrans" cxnId="{335C60D1-2037-43D2-8EC9-F52F5F9871CC}">
      <dgm:prSet/>
      <dgm:spPr/>
      <dgm:t>
        <a:bodyPr/>
        <a:lstStyle/>
        <a:p>
          <a:endParaRPr lang="en-IN"/>
        </a:p>
      </dgm:t>
    </dgm:pt>
    <dgm:pt modelId="{627A75E9-1279-42A0-874C-6B55DA0DBDE5}" type="pres">
      <dgm:prSet presAssocID="{0CC12AB5-BA73-4A3B-A324-4748A3093F68}" presName="Name0" presStyleCnt="0">
        <dgm:presLayoutVars>
          <dgm:chMax val="7"/>
          <dgm:chPref val="7"/>
          <dgm:dir/>
        </dgm:presLayoutVars>
      </dgm:prSet>
      <dgm:spPr/>
    </dgm:pt>
    <dgm:pt modelId="{56C1E1AE-D483-4A67-952B-E356AC118900}" type="pres">
      <dgm:prSet presAssocID="{0CC12AB5-BA73-4A3B-A324-4748A3093F68}" presName="Name1" presStyleCnt="0"/>
      <dgm:spPr/>
    </dgm:pt>
    <dgm:pt modelId="{6AD5FEFD-2190-47B4-A663-7C4C5CB96E1E}" type="pres">
      <dgm:prSet presAssocID="{0CC12AB5-BA73-4A3B-A324-4748A3093F68}" presName="cycle" presStyleCnt="0"/>
      <dgm:spPr/>
    </dgm:pt>
    <dgm:pt modelId="{1E926FB9-34FD-47DD-8A50-32A9060CAAD1}" type="pres">
      <dgm:prSet presAssocID="{0CC12AB5-BA73-4A3B-A324-4748A3093F68}" presName="srcNode" presStyleLbl="node1" presStyleIdx="0" presStyleCnt="1"/>
      <dgm:spPr/>
    </dgm:pt>
    <dgm:pt modelId="{867CBE01-675E-4382-BFA5-CDD97D66A362}" type="pres">
      <dgm:prSet presAssocID="{0CC12AB5-BA73-4A3B-A324-4748A3093F68}" presName="conn" presStyleLbl="parChTrans1D2" presStyleIdx="0" presStyleCnt="1" custFlipHor="1" custScaleX="3890" custScaleY="3135"/>
      <dgm:spPr/>
    </dgm:pt>
    <dgm:pt modelId="{1CB1C0A9-08E6-45B7-A425-932842B3D4C5}" type="pres">
      <dgm:prSet presAssocID="{0CC12AB5-BA73-4A3B-A324-4748A3093F68}" presName="extraNode" presStyleLbl="node1" presStyleIdx="0" presStyleCnt="1"/>
      <dgm:spPr/>
    </dgm:pt>
    <dgm:pt modelId="{C283FB9A-055F-4683-AD1C-B72F0F661753}" type="pres">
      <dgm:prSet presAssocID="{0CC12AB5-BA73-4A3B-A324-4748A3093F68}" presName="dstNode" presStyleLbl="node1" presStyleIdx="0" presStyleCnt="1"/>
      <dgm:spPr/>
    </dgm:pt>
    <dgm:pt modelId="{61408AAB-DA67-4224-8D7F-472E52CC71FD}" type="pres">
      <dgm:prSet presAssocID="{5F3756FC-1487-4956-85E8-228F1E874CE5}" presName="text_1" presStyleLbl="node1" presStyleIdx="0" presStyleCnt="1">
        <dgm:presLayoutVars>
          <dgm:bulletEnabled val="1"/>
        </dgm:presLayoutVars>
      </dgm:prSet>
      <dgm:spPr/>
    </dgm:pt>
    <dgm:pt modelId="{312CB4E9-EF0F-4124-A679-39BCD701746B}" type="pres">
      <dgm:prSet presAssocID="{5F3756FC-1487-4956-85E8-228F1E874CE5}" presName="accent_1" presStyleCnt="0"/>
      <dgm:spPr/>
    </dgm:pt>
    <dgm:pt modelId="{63A7FC5C-3DA3-432C-9DB8-F1FADC644D97}" type="pres">
      <dgm:prSet presAssocID="{5F3756FC-1487-4956-85E8-228F1E874CE5}" presName="accentRepeatNode" presStyleLbl="solidFgAcc1" presStyleIdx="0" presStyleCnt="1"/>
      <dgm:spPr/>
    </dgm:pt>
  </dgm:ptLst>
  <dgm:cxnLst>
    <dgm:cxn modelId="{F2E0772C-B92F-4539-9630-924018EA39EA}" type="presOf" srcId="{0CC12AB5-BA73-4A3B-A324-4748A3093F68}" destId="{627A75E9-1279-42A0-874C-6B55DA0DBDE5}" srcOrd="0" destOrd="0" presId="urn:microsoft.com/office/officeart/2008/layout/VerticalCurvedList"/>
    <dgm:cxn modelId="{85F8C645-98E1-426E-B338-07CA1050A63E}" type="presOf" srcId="{5F3756FC-1487-4956-85E8-228F1E874CE5}" destId="{61408AAB-DA67-4224-8D7F-472E52CC71FD}" srcOrd="0" destOrd="0" presId="urn:microsoft.com/office/officeart/2008/layout/VerticalCurvedList"/>
    <dgm:cxn modelId="{335C60D1-2037-43D2-8EC9-F52F5F9871CC}" srcId="{0CC12AB5-BA73-4A3B-A324-4748A3093F68}" destId="{5F3756FC-1487-4956-85E8-228F1E874CE5}" srcOrd="0" destOrd="0" parTransId="{5C0EB2EB-A6C0-44A4-AE38-753652021190}" sibTransId="{951E2C7F-246B-42DC-94EB-FA6BA6869E16}"/>
    <dgm:cxn modelId="{A19316E1-2AAF-4A9F-B698-1D1CF67ED6ED}" type="presOf" srcId="{951E2C7F-246B-42DC-94EB-FA6BA6869E16}" destId="{867CBE01-675E-4382-BFA5-CDD97D66A362}" srcOrd="0" destOrd="0" presId="urn:microsoft.com/office/officeart/2008/layout/VerticalCurvedList"/>
    <dgm:cxn modelId="{DEB8BE73-E799-400F-8892-8FC85C1E9778}" type="presParOf" srcId="{627A75E9-1279-42A0-874C-6B55DA0DBDE5}" destId="{56C1E1AE-D483-4A67-952B-E356AC118900}" srcOrd="0" destOrd="0" presId="urn:microsoft.com/office/officeart/2008/layout/VerticalCurvedList"/>
    <dgm:cxn modelId="{B9037D50-BCBA-4718-95B8-77D97ADD1DA8}" type="presParOf" srcId="{56C1E1AE-D483-4A67-952B-E356AC118900}" destId="{6AD5FEFD-2190-47B4-A663-7C4C5CB96E1E}" srcOrd="0" destOrd="0" presId="urn:microsoft.com/office/officeart/2008/layout/VerticalCurvedList"/>
    <dgm:cxn modelId="{6F680B8D-D86C-4456-B1E1-94769D5BCAFD}" type="presParOf" srcId="{6AD5FEFD-2190-47B4-A663-7C4C5CB96E1E}" destId="{1E926FB9-34FD-47DD-8A50-32A9060CAAD1}" srcOrd="0" destOrd="0" presId="urn:microsoft.com/office/officeart/2008/layout/VerticalCurvedList"/>
    <dgm:cxn modelId="{854F5246-6FE0-4397-AAC4-222A1E3E74C6}" type="presParOf" srcId="{6AD5FEFD-2190-47B4-A663-7C4C5CB96E1E}" destId="{867CBE01-675E-4382-BFA5-CDD97D66A362}" srcOrd="1" destOrd="0" presId="urn:microsoft.com/office/officeart/2008/layout/VerticalCurvedList"/>
    <dgm:cxn modelId="{BCC7F389-23B7-4494-8C90-B6AA54952E7A}" type="presParOf" srcId="{6AD5FEFD-2190-47B4-A663-7C4C5CB96E1E}" destId="{1CB1C0A9-08E6-45B7-A425-932842B3D4C5}" srcOrd="2" destOrd="0" presId="urn:microsoft.com/office/officeart/2008/layout/VerticalCurvedList"/>
    <dgm:cxn modelId="{313E6DF1-82D3-49D7-92B7-679F2EC586DD}" type="presParOf" srcId="{6AD5FEFD-2190-47B4-A663-7C4C5CB96E1E}" destId="{C283FB9A-055F-4683-AD1C-B72F0F661753}" srcOrd="3" destOrd="0" presId="urn:microsoft.com/office/officeart/2008/layout/VerticalCurvedList"/>
    <dgm:cxn modelId="{4E84EF97-5593-4189-B985-2180D4D9BA22}" type="presParOf" srcId="{56C1E1AE-D483-4A67-952B-E356AC118900}" destId="{61408AAB-DA67-4224-8D7F-472E52CC71FD}" srcOrd="1" destOrd="0" presId="urn:microsoft.com/office/officeart/2008/layout/VerticalCurvedList"/>
    <dgm:cxn modelId="{975223D9-31F8-40FA-B807-BC864ADE6D09}" type="presParOf" srcId="{56C1E1AE-D483-4A67-952B-E356AC118900}" destId="{312CB4E9-EF0F-4124-A679-39BCD701746B}" srcOrd="2" destOrd="0" presId="urn:microsoft.com/office/officeart/2008/layout/VerticalCurvedList"/>
    <dgm:cxn modelId="{734F82F3-0B69-4E45-9B17-D0CF75A2535C}" type="presParOf" srcId="{312CB4E9-EF0F-4124-A679-39BCD701746B}" destId="{63A7FC5C-3DA3-432C-9DB8-F1FADC644D9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0FD9FA7-0D6D-4AA0-92D1-E12042841561}"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IN"/>
        </a:p>
      </dgm:t>
    </dgm:pt>
    <dgm:pt modelId="{E35E761F-AACE-4EF4-A03C-02948F66D119}">
      <dgm:prSet custT="1"/>
      <dgm:spPr>
        <a:solidFill>
          <a:schemeClr val="bg2">
            <a:lumMod val="75000"/>
            <a:alpha val="50000"/>
          </a:schemeClr>
        </a:solidFill>
        <a:ln>
          <a:solidFill>
            <a:schemeClr val="tx1"/>
          </a:solidFill>
        </a:ln>
      </dgm:spPr>
      <dgm:t>
        <a:bodyPr/>
        <a:lstStyle/>
        <a:p>
          <a:r>
            <a:rPr lang="en-IN" sz="4400" b="1"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dgm:t>
    </dgm:pt>
    <dgm:pt modelId="{97E8495A-1A53-40F2-A501-F49203C946EF}" type="parTrans" cxnId="{6433EE24-822D-454B-A143-914452F71228}">
      <dgm:prSet/>
      <dgm:spPr/>
      <dgm:t>
        <a:bodyPr/>
        <a:lstStyle/>
        <a:p>
          <a:endParaRPr lang="en-IN"/>
        </a:p>
      </dgm:t>
    </dgm:pt>
    <dgm:pt modelId="{52AF348C-B805-4A70-B5EF-60899DA50DAF}" type="sibTrans" cxnId="{6433EE24-822D-454B-A143-914452F71228}">
      <dgm:prSet/>
      <dgm:spPr/>
      <dgm:t>
        <a:bodyPr/>
        <a:lstStyle/>
        <a:p>
          <a:endParaRPr lang="en-IN"/>
        </a:p>
      </dgm:t>
    </dgm:pt>
    <dgm:pt modelId="{382B623C-DAA3-41D6-979D-691942924243}" type="pres">
      <dgm:prSet presAssocID="{50FD9FA7-0D6D-4AA0-92D1-E12042841561}" presName="compositeShape" presStyleCnt="0">
        <dgm:presLayoutVars>
          <dgm:chMax val="7"/>
          <dgm:dir/>
          <dgm:resizeHandles val="exact"/>
        </dgm:presLayoutVars>
      </dgm:prSet>
      <dgm:spPr/>
    </dgm:pt>
    <dgm:pt modelId="{5183F227-8BC8-4A48-8242-DE42BE9C1CA2}" type="pres">
      <dgm:prSet presAssocID="{E35E761F-AACE-4EF4-A03C-02948F66D119}" presName="circ1TxSh" presStyleLbl="vennNode1" presStyleIdx="0" presStyleCnt="1" custScaleX="106904" custLinFactNeighborX="-22774" custLinFactNeighborY="170"/>
      <dgm:spPr/>
    </dgm:pt>
  </dgm:ptLst>
  <dgm:cxnLst>
    <dgm:cxn modelId="{6433EE24-822D-454B-A143-914452F71228}" srcId="{50FD9FA7-0D6D-4AA0-92D1-E12042841561}" destId="{E35E761F-AACE-4EF4-A03C-02948F66D119}" srcOrd="0" destOrd="0" parTransId="{97E8495A-1A53-40F2-A501-F49203C946EF}" sibTransId="{52AF348C-B805-4A70-B5EF-60899DA50DAF}"/>
    <dgm:cxn modelId="{EDDB4832-CE82-4E2A-A9D3-7E0E2A331DF7}" type="presOf" srcId="{E35E761F-AACE-4EF4-A03C-02948F66D119}" destId="{5183F227-8BC8-4A48-8242-DE42BE9C1CA2}" srcOrd="0" destOrd="0" presId="urn:microsoft.com/office/officeart/2005/8/layout/venn1"/>
    <dgm:cxn modelId="{935BA067-DE2A-4347-A982-6436FF556CA5}" type="presOf" srcId="{50FD9FA7-0D6D-4AA0-92D1-E12042841561}" destId="{382B623C-DAA3-41D6-979D-691942924243}" srcOrd="0" destOrd="0" presId="urn:microsoft.com/office/officeart/2005/8/layout/venn1"/>
    <dgm:cxn modelId="{AE5E34C1-D87D-42FD-81D1-8CAB5F39AAB0}" type="presParOf" srcId="{382B623C-DAA3-41D6-979D-691942924243}" destId="{5183F227-8BC8-4A48-8242-DE42BE9C1CA2}"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5A58A9A-A7B4-461B-9038-62CB5C1E3C4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A8AB0438-A903-4AFB-B43C-94BA10998C4E}">
      <dgm:prSet/>
      <dgm:spPr>
        <a:solidFill>
          <a:schemeClr val="bg2">
            <a:lumMod val="75000"/>
          </a:schemeClr>
        </a:solidFill>
      </dgm:spPr>
      <dgm:t>
        <a:bodyPr/>
        <a:lstStyle/>
        <a:p>
          <a:r>
            <a:rPr lang="en-IN" b="1" dirty="0">
              <a:solidFill>
                <a:schemeClr val="tx1"/>
              </a:solidFill>
              <a:latin typeface="Times New Roman" panose="02020603050405020304" pitchFamily="18" charset="0"/>
              <a:cs typeface="Times New Roman" panose="02020603050405020304" pitchFamily="18" charset="0"/>
            </a:rPr>
            <a:t>ANY</a:t>
          </a:r>
          <a:r>
            <a:rPr lang="en-IN" b="1" dirty="0">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QUERY?</a:t>
          </a:r>
          <a:endParaRPr lang="en-IN" dirty="0">
            <a:solidFill>
              <a:schemeClr val="tx1"/>
            </a:solidFill>
            <a:latin typeface="Times New Roman" panose="02020603050405020304" pitchFamily="18" charset="0"/>
            <a:cs typeface="Times New Roman" panose="02020603050405020304" pitchFamily="18" charset="0"/>
          </a:endParaRPr>
        </a:p>
      </dgm:t>
    </dgm:pt>
    <dgm:pt modelId="{EBF53F1D-98A8-434C-8C7C-E7152BFE942A}" type="parTrans" cxnId="{E9FBAEA8-71D0-483E-ABF3-BBE9572C3CA9}">
      <dgm:prSet/>
      <dgm:spPr/>
      <dgm:t>
        <a:bodyPr/>
        <a:lstStyle/>
        <a:p>
          <a:endParaRPr lang="en-IN"/>
        </a:p>
      </dgm:t>
    </dgm:pt>
    <dgm:pt modelId="{C4D42034-48A0-49B3-AEC6-A47546AB2C3E}" type="sibTrans" cxnId="{E9FBAEA8-71D0-483E-ABF3-BBE9572C3CA9}">
      <dgm:prSet/>
      <dgm:spPr/>
      <dgm:t>
        <a:bodyPr/>
        <a:lstStyle/>
        <a:p>
          <a:endParaRPr lang="en-IN"/>
        </a:p>
      </dgm:t>
    </dgm:pt>
    <dgm:pt modelId="{292603D6-323F-407A-8955-A1183F82A5B3}">
      <dgm:prSet/>
      <dgm:spPr>
        <a:solidFill>
          <a:schemeClr val="bg2">
            <a:lumMod val="75000"/>
          </a:schemeClr>
        </a:solidFill>
      </dgm:spPr>
      <dgm:t>
        <a:bodyPr/>
        <a:lstStyle/>
        <a:p>
          <a:r>
            <a:rPr lang="en-IN" b="1" dirty="0">
              <a:solidFill>
                <a:schemeClr val="tx1"/>
              </a:solidFill>
              <a:latin typeface="Times New Roman" panose="02020603050405020304" pitchFamily="18" charset="0"/>
              <a:cs typeface="Times New Roman" panose="02020603050405020304" pitchFamily="18" charset="0"/>
            </a:rPr>
            <a:t>PLEASE</a:t>
          </a:r>
          <a:r>
            <a:rPr lang="en-IN" b="1" dirty="0">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ASK...</a:t>
          </a:r>
          <a:endParaRPr lang="en-IN" dirty="0">
            <a:solidFill>
              <a:schemeClr val="tx1"/>
            </a:solidFill>
            <a:latin typeface="Times New Roman" panose="02020603050405020304" pitchFamily="18" charset="0"/>
            <a:cs typeface="Times New Roman" panose="02020603050405020304" pitchFamily="18" charset="0"/>
          </a:endParaRPr>
        </a:p>
      </dgm:t>
    </dgm:pt>
    <dgm:pt modelId="{A1B611EE-0759-4531-8861-C89B6BA690B2}" type="parTrans" cxnId="{315DF7A3-E414-4CE6-BBAC-6658606569A2}">
      <dgm:prSet/>
      <dgm:spPr/>
      <dgm:t>
        <a:bodyPr/>
        <a:lstStyle/>
        <a:p>
          <a:endParaRPr lang="en-IN"/>
        </a:p>
      </dgm:t>
    </dgm:pt>
    <dgm:pt modelId="{EEF67C7E-4C9A-47A6-94E0-6DF86398CAA5}" type="sibTrans" cxnId="{315DF7A3-E414-4CE6-BBAC-6658606569A2}">
      <dgm:prSet/>
      <dgm:spPr/>
      <dgm:t>
        <a:bodyPr/>
        <a:lstStyle/>
        <a:p>
          <a:endParaRPr lang="en-IN"/>
        </a:p>
      </dgm:t>
    </dgm:pt>
    <dgm:pt modelId="{37A577B9-C1D6-4E2F-A8CF-35864AB0E51A}" type="pres">
      <dgm:prSet presAssocID="{F5A58A9A-A7B4-461B-9038-62CB5C1E3C4C}" presName="CompostProcess" presStyleCnt="0">
        <dgm:presLayoutVars>
          <dgm:dir/>
          <dgm:resizeHandles val="exact"/>
        </dgm:presLayoutVars>
      </dgm:prSet>
      <dgm:spPr/>
    </dgm:pt>
    <dgm:pt modelId="{68E461CB-550D-4D62-9B0A-B3E37B9CE4E6}" type="pres">
      <dgm:prSet presAssocID="{F5A58A9A-A7B4-461B-9038-62CB5C1E3C4C}" presName="arrow" presStyleLbl="bgShp" presStyleIdx="0" presStyleCnt="1"/>
      <dgm:spPr>
        <a:solidFill>
          <a:schemeClr val="bg2"/>
        </a:solidFill>
      </dgm:spPr>
    </dgm:pt>
    <dgm:pt modelId="{C10C10B6-8C7F-4D19-88D2-F5961E765D47}" type="pres">
      <dgm:prSet presAssocID="{F5A58A9A-A7B4-461B-9038-62CB5C1E3C4C}" presName="linearProcess" presStyleCnt="0"/>
      <dgm:spPr/>
    </dgm:pt>
    <dgm:pt modelId="{185A61E3-58B4-4F8C-85E9-BE04BED3BD4D}" type="pres">
      <dgm:prSet presAssocID="{A8AB0438-A903-4AFB-B43C-94BA10998C4E}" presName="textNode" presStyleLbl="node1" presStyleIdx="0" presStyleCnt="2">
        <dgm:presLayoutVars>
          <dgm:bulletEnabled val="1"/>
        </dgm:presLayoutVars>
      </dgm:prSet>
      <dgm:spPr/>
    </dgm:pt>
    <dgm:pt modelId="{EFC2E320-1C9E-4FF8-9E20-B239FD10C384}" type="pres">
      <dgm:prSet presAssocID="{C4D42034-48A0-49B3-AEC6-A47546AB2C3E}" presName="sibTrans" presStyleCnt="0"/>
      <dgm:spPr/>
    </dgm:pt>
    <dgm:pt modelId="{A2404DAD-D491-4F98-BD51-08F6FDA6B74D}" type="pres">
      <dgm:prSet presAssocID="{292603D6-323F-407A-8955-A1183F82A5B3}" presName="textNode" presStyleLbl="node1" presStyleIdx="1" presStyleCnt="2">
        <dgm:presLayoutVars>
          <dgm:bulletEnabled val="1"/>
        </dgm:presLayoutVars>
      </dgm:prSet>
      <dgm:spPr/>
    </dgm:pt>
  </dgm:ptLst>
  <dgm:cxnLst>
    <dgm:cxn modelId="{6AE0172B-AD94-4BB0-AD58-5B86D050C005}" type="presOf" srcId="{A8AB0438-A903-4AFB-B43C-94BA10998C4E}" destId="{185A61E3-58B4-4F8C-85E9-BE04BED3BD4D}" srcOrd="0" destOrd="0" presId="urn:microsoft.com/office/officeart/2005/8/layout/hProcess9"/>
    <dgm:cxn modelId="{B86E4932-E919-4766-80E4-711C92BA4068}" type="presOf" srcId="{292603D6-323F-407A-8955-A1183F82A5B3}" destId="{A2404DAD-D491-4F98-BD51-08F6FDA6B74D}" srcOrd="0" destOrd="0" presId="urn:microsoft.com/office/officeart/2005/8/layout/hProcess9"/>
    <dgm:cxn modelId="{315DF7A3-E414-4CE6-BBAC-6658606569A2}" srcId="{F5A58A9A-A7B4-461B-9038-62CB5C1E3C4C}" destId="{292603D6-323F-407A-8955-A1183F82A5B3}" srcOrd="1" destOrd="0" parTransId="{A1B611EE-0759-4531-8861-C89B6BA690B2}" sibTransId="{EEF67C7E-4C9A-47A6-94E0-6DF86398CAA5}"/>
    <dgm:cxn modelId="{E9FBAEA8-71D0-483E-ABF3-BBE9572C3CA9}" srcId="{F5A58A9A-A7B4-461B-9038-62CB5C1E3C4C}" destId="{A8AB0438-A903-4AFB-B43C-94BA10998C4E}" srcOrd="0" destOrd="0" parTransId="{EBF53F1D-98A8-434C-8C7C-E7152BFE942A}" sibTransId="{C4D42034-48A0-49B3-AEC6-A47546AB2C3E}"/>
    <dgm:cxn modelId="{A32B1BFA-6146-4F20-9AA3-7D5D86E33B09}" type="presOf" srcId="{F5A58A9A-A7B4-461B-9038-62CB5C1E3C4C}" destId="{37A577B9-C1D6-4E2F-A8CF-35864AB0E51A}" srcOrd="0" destOrd="0" presId="urn:microsoft.com/office/officeart/2005/8/layout/hProcess9"/>
    <dgm:cxn modelId="{AB59C0FF-9AF5-45B9-A422-77A4FA732F06}" type="presParOf" srcId="{37A577B9-C1D6-4E2F-A8CF-35864AB0E51A}" destId="{68E461CB-550D-4D62-9B0A-B3E37B9CE4E6}" srcOrd="0" destOrd="0" presId="urn:microsoft.com/office/officeart/2005/8/layout/hProcess9"/>
    <dgm:cxn modelId="{2B2D9741-7293-49D7-9AF7-2EE4E7A0E332}" type="presParOf" srcId="{37A577B9-C1D6-4E2F-A8CF-35864AB0E51A}" destId="{C10C10B6-8C7F-4D19-88D2-F5961E765D47}" srcOrd="1" destOrd="0" presId="urn:microsoft.com/office/officeart/2005/8/layout/hProcess9"/>
    <dgm:cxn modelId="{E794AB6A-D759-4AF2-9FE4-D8B98AA07350}" type="presParOf" srcId="{C10C10B6-8C7F-4D19-88D2-F5961E765D47}" destId="{185A61E3-58B4-4F8C-85E9-BE04BED3BD4D}" srcOrd="0" destOrd="0" presId="urn:microsoft.com/office/officeart/2005/8/layout/hProcess9"/>
    <dgm:cxn modelId="{B1C39C11-FF40-4FA4-830C-E550EA493830}" type="presParOf" srcId="{C10C10B6-8C7F-4D19-88D2-F5961E765D47}" destId="{EFC2E320-1C9E-4FF8-9E20-B239FD10C384}" srcOrd="1" destOrd="0" presId="urn:microsoft.com/office/officeart/2005/8/layout/hProcess9"/>
    <dgm:cxn modelId="{8CF35917-3BBA-4668-909A-58849DE6C82C}" type="presParOf" srcId="{C10C10B6-8C7F-4D19-88D2-F5961E765D47}" destId="{A2404DAD-D491-4F98-BD51-08F6FDA6B74D}"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28B2CC-C91E-4A53-9FC9-E6D746770400}"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036CB080-361F-496B-AE5D-178C6FA8F865}">
      <dgm:prSet/>
      <dgm:spPr>
        <a:solidFill>
          <a:schemeClr val="tx2">
            <a:lumMod val="60000"/>
            <a:lumOff val="40000"/>
          </a:schemeClr>
        </a:solidFill>
      </dgm:spPr>
      <dgm:t>
        <a:bodyPr/>
        <a:lstStyle/>
        <a:p>
          <a:r>
            <a:rPr lang="en-IN" b="1" dirty="0">
              <a:solidFill>
                <a:schemeClr val="bg1"/>
              </a:solidFill>
              <a:latin typeface="Times New Roman" panose="02020603050405020304" pitchFamily="18" charset="0"/>
              <a:cs typeface="Times New Roman" panose="02020603050405020304" pitchFamily="18" charset="0"/>
            </a:rPr>
            <a:t>INTRODUCTION</a:t>
          </a:r>
          <a:endParaRPr lang="en-IN" dirty="0">
            <a:solidFill>
              <a:schemeClr val="bg1"/>
            </a:solidFill>
            <a:latin typeface="Times New Roman" panose="02020603050405020304" pitchFamily="18" charset="0"/>
            <a:cs typeface="Times New Roman" panose="02020603050405020304" pitchFamily="18" charset="0"/>
          </a:endParaRPr>
        </a:p>
      </dgm:t>
    </dgm:pt>
    <dgm:pt modelId="{15CE3D66-9070-4FD3-B214-E5463DD287C3}" type="parTrans" cxnId="{B8B0E946-9003-409D-8E44-32DD2170CE67}">
      <dgm:prSet/>
      <dgm:spPr/>
      <dgm:t>
        <a:bodyPr/>
        <a:lstStyle/>
        <a:p>
          <a:endParaRPr lang="en-IN"/>
        </a:p>
      </dgm:t>
    </dgm:pt>
    <dgm:pt modelId="{826BD3C1-60F0-469D-A89B-27F2FEFD57B6}" type="sibTrans" cxnId="{B8B0E946-9003-409D-8E44-32DD2170CE67}">
      <dgm:prSet/>
      <dgm:spPr/>
      <dgm:t>
        <a:bodyPr/>
        <a:lstStyle/>
        <a:p>
          <a:endParaRPr lang="en-IN"/>
        </a:p>
      </dgm:t>
    </dgm:pt>
    <dgm:pt modelId="{55342FCC-CCEA-4481-89CB-EBC1F5FFDD2B}" type="pres">
      <dgm:prSet presAssocID="{3628B2CC-C91E-4A53-9FC9-E6D746770400}" presName="Name0" presStyleCnt="0">
        <dgm:presLayoutVars>
          <dgm:chMax val="7"/>
          <dgm:chPref val="7"/>
          <dgm:dir/>
        </dgm:presLayoutVars>
      </dgm:prSet>
      <dgm:spPr/>
    </dgm:pt>
    <dgm:pt modelId="{81B297E8-3B89-49B4-AA95-68B2A97D4B4C}" type="pres">
      <dgm:prSet presAssocID="{3628B2CC-C91E-4A53-9FC9-E6D746770400}" presName="Name1" presStyleCnt="0"/>
      <dgm:spPr/>
    </dgm:pt>
    <dgm:pt modelId="{DDC2A0C0-1B24-4B51-A0E8-8F6D21951DEA}" type="pres">
      <dgm:prSet presAssocID="{3628B2CC-C91E-4A53-9FC9-E6D746770400}" presName="cycle" presStyleCnt="0"/>
      <dgm:spPr/>
    </dgm:pt>
    <dgm:pt modelId="{793A1C8A-1E23-4E43-B59B-33DDE1EDCB7A}" type="pres">
      <dgm:prSet presAssocID="{3628B2CC-C91E-4A53-9FC9-E6D746770400}" presName="srcNode" presStyleLbl="node1" presStyleIdx="0" presStyleCnt="1"/>
      <dgm:spPr/>
    </dgm:pt>
    <dgm:pt modelId="{8016EF27-9576-4C13-BEB9-7CA77BA11275}" type="pres">
      <dgm:prSet presAssocID="{3628B2CC-C91E-4A53-9FC9-E6D746770400}" presName="conn" presStyleLbl="parChTrans1D2" presStyleIdx="0" presStyleCnt="1" custFlipVert="1" custFlipHor="1" custScaleX="3135" custScaleY="4247"/>
      <dgm:spPr/>
    </dgm:pt>
    <dgm:pt modelId="{4FCA1BB2-6469-4BA3-979A-393750EC319B}" type="pres">
      <dgm:prSet presAssocID="{3628B2CC-C91E-4A53-9FC9-E6D746770400}" presName="extraNode" presStyleLbl="node1" presStyleIdx="0" presStyleCnt="1"/>
      <dgm:spPr/>
    </dgm:pt>
    <dgm:pt modelId="{46024C99-D665-4CD8-AFD0-909A5D979F06}" type="pres">
      <dgm:prSet presAssocID="{3628B2CC-C91E-4A53-9FC9-E6D746770400}" presName="dstNode" presStyleLbl="node1" presStyleIdx="0" presStyleCnt="1"/>
      <dgm:spPr/>
    </dgm:pt>
    <dgm:pt modelId="{0D5F846E-1E37-43A3-A32A-57F5BBBD1D7F}" type="pres">
      <dgm:prSet presAssocID="{036CB080-361F-496B-AE5D-178C6FA8F865}" presName="text_1" presStyleLbl="node1" presStyleIdx="0" presStyleCnt="1" custLinFactNeighborX="538">
        <dgm:presLayoutVars>
          <dgm:bulletEnabled val="1"/>
        </dgm:presLayoutVars>
      </dgm:prSet>
      <dgm:spPr/>
    </dgm:pt>
    <dgm:pt modelId="{A1D22EEC-785E-47A9-B16E-107D6B5471A3}" type="pres">
      <dgm:prSet presAssocID="{036CB080-361F-496B-AE5D-178C6FA8F865}" presName="accent_1" presStyleCnt="0"/>
      <dgm:spPr/>
    </dgm:pt>
    <dgm:pt modelId="{B1C25689-1591-4A20-8404-612E60D6F35C}" type="pres">
      <dgm:prSet presAssocID="{036CB080-361F-496B-AE5D-178C6FA8F865}" presName="accentRepeatNode" presStyleLbl="solidFgAcc1" presStyleIdx="0" presStyleCnt="1"/>
      <dgm:spPr/>
    </dgm:pt>
  </dgm:ptLst>
  <dgm:cxnLst>
    <dgm:cxn modelId="{B8B0E946-9003-409D-8E44-32DD2170CE67}" srcId="{3628B2CC-C91E-4A53-9FC9-E6D746770400}" destId="{036CB080-361F-496B-AE5D-178C6FA8F865}" srcOrd="0" destOrd="0" parTransId="{15CE3D66-9070-4FD3-B214-E5463DD287C3}" sibTransId="{826BD3C1-60F0-469D-A89B-27F2FEFD57B6}"/>
    <dgm:cxn modelId="{F12B5B8F-17E0-47CD-8AF0-4EDAF86283DF}" type="presOf" srcId="{3628B2CC-C91E-4A53-9FC9-E6D746770400}" destId="{55342FCC-CCEA-4481-89CB-EBC1F5FFDD2B}" srcOrd="0" destOrd="0" presId="urn:microsoft.com/office/officeart/2008/layout/VerticalCurvedList"/>
    <dgm:cxn modelId="{BA5DB9A5-D1AC-4AD9-8C8F-D9F0A5241895}" type="presOf" srcId="{036CB080-361F-496B-AE5D-178C6FA8F865}" destId="{0D5F846E-1E37-43A3-A32A-57F5BBBD1D7F}" srcOrd="0" destOrd="0" presId="urn:microsoft.com/office/officeart/2008/layout/VerticalCurvedList"/>
    <dgm:cxn modelId="{2BC934C3-F49C-409A-89C1-18851C65BB66}" type="presOf" srcId="{826BD3C1-60F0-469D-A89B-27F2FEFD57B6}" destId="{8016EF27-9576-4C13-BEB9-7CA77BA11275}" srcOrd="0" destOrd="0" presId="urn:microsoft.com/office/officeart/2008/layout/VerticalCurvedList"/>
    <dgm:cxn modelId="{700C08E0-984C-4B8B-B569-ED51B4285299}" type="presParOf" srcId="{55342FCC-CCEA-4481-89CB-EBC1F5FFDD2B}" destId="{81B297E8-3B89-49B4-AA95-68B2A97D4B4C}" srcOrd="0" destOrd="0" presId="urn:microsoft.com/office/officeart/2008/layout/VerticalCurvedList"/>
    <dgm:cxn modelId="{5D2D54B9-E852-4AD4-9F73-1B3B84E9511B}" type="presParOf" srcId="{81B297E8-3B89-49B4-AA95-68B2A97D4B4C}" destId="{DDC2A0C0-1B24-4B51-A0E8-8F6D21951DEA}" srcOrd="0" destOrd="0" presId="urn:microsoft.com/office/officeart/2008/layout/VerticalCurvedList"/>
    <dgm:cxn modelId="{07C06CC7-66C4-4B91-BE4C-34AA459313A6}" type="presParOf" srcId="{DDC2A0C0-1B24-4B51-A0E8-8F6D21951DEA}" destId="{793A1C8A-1E23-4E43-B59B-33DDE1EDCB7A}" srcOrd="0" destOrd="0" presId="urn:microsoft.com/office/officeart/2008/layout/VerticalCurvedList"/>
    <dgm:cxn modelId="{FD31764D-9DB4-4728-B313-1F3123E79430}" type="presParOf" srcId="{DDC2A0C0-1B24-4B51-A0E8-8F6D21951DEA}" destId="{8016EF27-9576-4C13-BEB9-7CA77BA11275}" srcOrd="1" destOrd="0" presId="urn:microsoft.com/office/officeart/2008/layout/VerticalCurvedList"/>
    <dgm:cxn modelId="{00A0AFA4-739D-4066-9B8D-8503B6B9FA45}" type="presParOf" srcId="{DDC2A0C0-1B24-4B51-A0E8-8F6D21951DEA}" destId="{4FCA1BB2-6469-4BA3-979A-393750EC319B}" srcOrd="2" destOrd="0" presId="urn:microsoft.com/office/officeart/2008/layout/VerticalCurvedList"/>
    <dgm:cxn modelId="{535CF835-3AA5-4107-ADED-7591EDD75CA0}" type="presParOf" srcId="{DDC2A0C0-1B24-4B51-A0E8-8F6D21951DEA}" destId="{46024C99-D665-4CD8-AFD0-909A5D979F06}" srcOrd="3" destOrd="0" presId="urn:microsoft.com/office/officeart/2008/layout/VerticalCurvedList"/>
    <dgm:cxn modelId="{DA5AAA56-150E-4CEA-A3A5-E0A3DB4B55B2}" type="presParOf" srcId="{81B297E8-3B89-49B4-AA95-68B2A97D4B4C}" destId="{0D5F846E-1E37-43A3-A32A-57F5BBBD1D7F}" srcOrd="1" destOrd="0" presId="urn:microsoft.com/office/officeart/2008/layout/VerticalCurvedList"/>
    <dgm:cxn modelId="{A0924519-6E5A-4605-84FC-2EC16D8C01F4}" type="presParOf" srcId="{81B297E8-3B89-49B4-AA95-68B2A97D4B4C}" destId="{A1D22EEC-785E-47A9-B16E-107D6B5471A3}" srcOrd="2" destOrd="0" presId="urn:microsoft.com/office/officeart/2008/layout/VerticalCurvedList"/>
    <dgm:cxn modelId="{291018A3-0B49-4058-BF85-6A7467C7FAF3}" type="presParOf" srcId="{A1D22EEC-785E-47A9-B16E-107D6B5471A3}" destId="{B1C25689-1591-4A20-8404-612E60D6F35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6E3831-3CBF-4751-8A0F-919229BB84E9}"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078915C4-0177-425E-84B9-EBBC06B81094}">
      <dgm:prSet/>
      <dgm:spPr>
        <a:solidFill>
          <a:schemeClr val="tx2">
            <a:lumMod val="60000"/>
            <a:lumOff val="40000"/>
          </a:schemeClr>
        </a:solidFill>
      </dgm:spPr>
      <dgm:t>
        <a:bodyPr/>
        <a:lstStyle/>
        <a:p>
          <a:r>
            <a:rPr lang="en-IN" b="1" dirty="0">
              <a:solidFill>
                <a:schemeClr val="bg1"/>
              </a:solidFill>
              <a:latin typeface="Times New Roman" panose="02020603050405020304" pitchFamily="18" charset="0"/>
              <a:cs typeface="Times New Roman" panose="02020603050405020304" pitchFamily="18" charset="0"/>
            </a:rPr>
            <a:t>SYSTEM ANALYSIS</a:t>
          </a:r>
          <a:endParaRPr lang="en-IN" dirty="0">
            <a:solidFill>
              <a:schemeClr val="bg1"/>
            </a:solidFill>
            <a:latin typeface="Times New Roman" panose="02020603050405020304" pitchFamily="18" charset="0"/>
            <a:cs typeface="Times New Roman" panose="02020603050405020304" pitchFamily="18" charset="0"/>
          </a:endParaRPr>
        </a:p>
      </dgm:t>
    </dgm:pt>
    <dgm:pt modelId="{3D96E07C-4A89-4785-9221-60ADE353B8E1}" type="parTrans" cxnId="{0B044120-772C-447C-A4AB-8AD107DB6A7B}">
      <dgm:prSet/>
      <dgm:spPr/>
      <dgm:t>
        <a:bodyPr/>
        <a:lstStyle/>
        <a:p>
          <a:endParaRPr lang="en-IN"/>
        </a:p>
      </dgm:t>
    </dgm:pt>
    <dgm:pt modelId="{EB172D0F-FEB3-4FF0-8E3E-8573A35678B4}" type="sibTrans" cxnId="{0B044120-772C-447C-A4AB-8AD107DB6A7B}">
      <dgm:prSet/>
      <dgm:spPr/>
      <dgm:t>
        <a:bodyPr/>
        <a:lstStyle/>
        <a:p>
          <a:endParaRPr lang="en-IN"/>
        </a:p>
      </dgm:t>
    </dgm:pt>
    <dgm:pt modelId="{0FBC6F74-A6C6-4EDC-A52D-822EB233715E}" type="pres">
      <dgm:prSet presAssocID="{716E3831-3CBF-4751-8A0F-919229BB84E9}" presName="Name0" presStyleCnt="0">
        <dgm:presLayoutVars>
          <dgm:chMax val="7"/>
          <dgm:chPref val="7"/>
          <dgm:dir/>
        </dgm:presLayoutVars>
      </dgm:prSet>
      <dgm:spPr/>
    </dgm:pt>
    <dgm:pt modelId="{101138F5-F168-4226-B61D-B6C294A5542F}" type="pres">
      <dgm:prSet presAssocID="{716E3831-3CBF-4751-8A0F-919229BB84E9}" presName="Name1" presStyleCnt="0"/>
      <dgm:spPr/>
    </dgm:pt>
    <dgm:pt modelId="{E40CF832-9C4E-4D3C-8B41-8DF44617A3D0}" type="pres">
      <dgm:prSet presAssocID="{716E3831-3CBF-4751-8A0F-919229BB84E9}" presName="cycle" presStyleCnt="0"/>
      <dgm:spPr/>
    </dgm:pt>
    <dgm:pt modelId="{B11EE545-7452-4CFD-A1AF-F288F7C6A6C7}" type="pres">
      <dgm:prSet presAssocID="{716E3831-3CBF-4751-8A0F-919229BB84E9}" presName="srcNode" presStyleLbl="node1" presStyleIdx="0" presStyleCnt="1"/>
      <dgm:spPr/>
    </dgm:pt>
    <dgm:pt modelId="{7BA725C7-B7BD-4EF1-876C-856CD98333A5}" type="pres">
      <dgm:prSet presAssocID="{716E3831-3CBF-4751-8A0F-919229BB84E9}" presName="conn" presStyleLbl="parChTrans1D2" presStyleIdx="0" presStyleCnt="1" custFlipVert="0" custScaleX="3135" custScaleY="20626"/>
      <dgm:spPr/>
    </dgm:pt>
    <dgm:pt modelId="{75BBE027-B518-42D5-B7A9-603FCAFB85F9}" type="pres">
      <dgm:prSet presAssocID="{716E3831-3CBF-4751-8A0F-919229BB84E9}" presName="extraNode" presStyleLbl="node1" presStyleIdx="0" presStyleCnt="1"/>
      <dgm:spPr/>
    </dgm:pt>
    <dgm:pt modelId="{1B380528-DAD0-4ED2-87D3-7385C65E37F6}" type="pres">
      <dgm:prSet presAssocID="{716E3831-3CBF-4751-8A0F-919229BB84E9}" presName="dstNode" presStyleLbl="node1" presStyleIdx="0" presStyleCnt="1"/>
      <dgm:spPr/>
    </dgm:pt>
    <dgm:pt modelId="{43942A2A-3EE7-4BC9-BF0C-CF99534081FB}" type="pres">
      <dgm:prSet presAssocID="{078915C4-0177-425E-84B9-EBBC06B81094}" presName="text_1" presStyleLbl="node1" presStyleIdx="0" presStyleCnt="1">
        <dgm:presLayoutVars>
          <dgm:bulletEnabled val="1"/>
        </dgm:presLayoutVars>
      </dgm:prSet>
      <dgm:spPr/>
    </dgm:pt>
    <dgm:pt modelId="{656DAC7B-FF65-436E-BEFF-56807BA42634}" type="pres">
      <dgm:prSet presAssocID="{078915C4-0177-425E-84B9-EBBC06B81094}" presName="accent_1" presStyleCnt="0"/>
      <dgm:spPr/>
    </dgm:pt>
    <dgm:pt modelId="{1DE28BCE-0E04-44E7-98E9-DD503A7BBB61}" type="pres">
      <dgm:prSet presAssocID="{078915C4-0177-425E-84B9-EBBC06B81094}" presName="accentRepeatNode" presStyleLbl="solidFgAcc1" presStyleIdx="0" presStyleCnt="1"/>
      <dgm:spPr/>
    </dgm:pt>
  </dgm:ptLst>
  <dgm:cxnLst>
    <dgm:cxn modelId="{0B044120-772C-447C-A4AB-8AD107DB6A7B}" srcId="{716E3831-3CBF-4751-8A0F-919229BB84E9}" destId="{078915C4-0177-425E-84B9-EBBC06B81094}" srcOrd="0" destOrd="0" parTransId="{3D96E07C-4A89-4785-9221-60ADE353B8E1}" sibTransId="{EB172D0F-FEB3-4FF0-8E3E-8573A35678B4}"/>
    <dgm:cxn modelId="{17E76786-40BA-40AF-BF6A-059A2B437231}" type="presOf" srcId="{078915C4-0177-425E-84B9-EBBC06B81094}" destId="{43942A2A-3EE7-4BC9-BF0C-CF99534081FB}" srcOrd="0" destOrd="0" presId="urn:microsoft.com/office/officeart/2008/layout/VerticalCurvedList"/>
    <dgm:cxn modelId="{E00D2BDE-EA5A-417D-A709-5A5529F101A4}" type="presOf" srcId="{EB172D0F-FEB3-4FF0-8E3E-8573A35678B4}" destId="{7BA725C7-B7BD-4EF1-876C-856CD98333A5}" srcOrd="0" destOrd="0" presId="urn:microsoft.com/office/officeart/2008/layout/VerticalCurvedList"/>
    <dgm:cxn modelId="{A96B5CEA-0AAC-4F36-84A3-0BB77D0BC412}" type="presOf" srcId="{716E3831-3CBF-4751-8A0F-919229BB84E9}" destId="{0FBC6F74-A6C6-4EDC-A52D-822EB233715E}" srcOrd="0" destOrd="0" presId="urn:microsoft.com/office/officeart/2008/layout/VerticalCurvedList"/>
    <dgm:cxn modelId="{360890BF-52C9-4EA1-9C2D-094B50B49EF7}" type="presParOf" srcId="{0FBC6F74-A6C6-4EDC-A52D-822EB233715E}" destId="{101138F5-F168-4226-B61D-B6C294A5542F}" srcOrd="0" destOrd="0" presId="urn:microsoft.com/office/officeart/2008/layout/VerticalCurvedList"/>
    <dgm:cxn modelId="{7FD78FBC-99BF-4263-A9F5-4111CC6EF304}" type="presParOf" srcId="{101138F5-F168-4226-B61D-B6C294A5542F}" destId="{E40CF832-9C4E-4D3C-8B41-8DF44617A3D0}" srcOrd="0" destOrd="0" presId="urn:microsoft.com/office/officeart/2008/layout/VerticalCurvedList"/>
    <dgm:cxn modelId="{D0712F2D-4E2B-4D46-9685-89CDD891DEA5}" type="presParOf" srcId="{E40CF832-9C4E-4D3C-8B41-8DF44617A3D0}" destId="{B11EE545-7452-4CFD-A1AF-F288F7C6A6C7}" srcOrd="0" destOrd="0" presId="urn:microsoft.com/office/officeart/2008/layout/VerticalCurvedList"/>
    <dgm:cxn modelId="{A2BB8D10-1759-47A9-A4E9-E7052902A179}" type="presParOf" srcId="{E40CF832-9C4E-4D3C-8B41-8DF44617A3D0}" destId="{7BA725C7-B7BD-4EF1-876C-856CD98333A5}" srcOrd="1" destOrd="0" presId="urn:microsoft.com/office/officeart/2008/layout/VerticalCurvedList"/>
    <dgm:cxn modelId="{421FDEEF-0958-49EB-BDCD-9727ECCC1476}" type="presParOf" srcId="{E40CF832-9C4E-4D3C-8B41-8DF44617A3D0}" destId="{75BBE027-B518-42D5-B7A9-603FCAFB85F9}" srcOrd="2" destOrd="0" presId="urn:microsoft.com/office/officeart/2008/layout/VerticalCurvedList"/>
    <dgm:cxn modelId="{2402C3E1-634D-4216-8CED-5DB8FEAE4F49}" type="presParOf" srcId="{E40CF832-9C4E-4D3C-8B41-8DF44617A3D0}" destId="{1B380528-DAD0-4ED2-87D3-7385C65E37F6}" srcOrd="3" destOrd="0" presId="urn:microsoft.com/office/officeart/2008/layout/VerticalCurvedList"/>
    <dgm:cxn modelId="{8044030B-8258-413C-9970-2161B568D1AE}" type="presParOf" srcId="{101138F5-F168-4226-B61D-B6C294A5542F}" destId="{43942A2A-3EE7-4BC9-BF0C-CF99534081FB}" srcOrd="1" destOrd="0" presId="urn:microsoft.com/office/officeart/2008/layout/VerticalCurvedList"/>
    <dgm:cxn modelId="{6A2BB8B5-CF80-48DE-86C8-B195937470DB}" type="presParOf" srcId="{101138F5-F168-4226-B61D-B6C294A5542F}" destId="{656DAC7B-FF65-436E-BEFF-56807BA42634}" srcOrd="2" destOrd="0" presId="urn:microsoft.com/office/officeart/2008/layout/VerticalCurvedList"/>
    <dgm:cxn modelId="{CA256631-23A0-46F1-9F98-56D8392383B6}" type="presParOf" srcId="{656DAC7B-FF65-436E-BEFF-56807BA42634}" destId="{1DE28BCE-0E04-44E7-98E9-DD503A7BBB6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4FB5A2-D84B-4967-8114-EBE3B8C3AC9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99367E35-0A59-4F38-960E-46C60F0F13BA}">
      <dgm:prSet/>
      <dgm:spPr>
        <a:solidFill>
          <a:schemeClr val="tx2">
            <a:lumMod val="60000"/>
            <a:lumOff val="40000"/>
          </a:schemeClr>
        </a:solidFill>
      </dgm:spPr>
      <dgm:t>
        <a:bodyPr/>
        <a:lstStyle/>
        <a:p>
          <a:r>
            <a:rPr lang="en-IN" b="1" dirty="0">
              <a:solidFill>
                <a:schemeClr val="bg1"/>
              </a:solidFill>
              <a:latin typeface="Times New Roman" panose="02020603050405020304" pitchFamily="18" charset="0"/>
              <a:cs typeface="Times New Roman" panose="02020603050405020304" pitchFamily="18" charset="0"/>
            </a:rPr>
            <a:t>3.1.EXISTING SYSTEM</a:t>
          </a:r>
          <a:endParaRPr lang="en-IN" dirty="0">
            <a:solidFill>
              <a:schemeClr val="bg1"/>
            </a:solidFill>
            <a:latin typeface="Times New Roman" panose="02020603050405020304" pitchFamily="18" charset="0"/>
            <a:cs typeface="Times New Roman" panose="02020603050405020304" pitchFamily="18" charset="0"/>
          </a:endParaRPr>
        </a:p>
      </dgm:t>
    </dgm:pt>
    <dgm:pt modelId="{54A21DF2-6685-460D-9900-30E46573484D}" type="parTrans" cxnId="{E506047E-E53E-4FB2-8658-7A020F9E044E}">
      <dgm:prSet/>
      <dgm:spPr/>
      <dgm:t>
        <a:bodyPr/>
        <a:lstStyle/>
        <a:p>
          <a:endParaRPr lang="en-IN"/>
        </a:p>
      </dgm:t>
    </dgm:pt>
    <dgm:pt modelId="{1A524239-702D-4FA3-8436-803C056456FF}" type="sibTrans" cxnId="{E506047E-E53E-4FB2-8658-7A020F9E044E}">
      <dgm:prSet/>
      <dgm:spPr/>
      <dgm:t>
        <a:bodyPr/>
        <a:lstStyle/>
        <a:p>
          <a:endParaRPr lang="en-IN"/>
        </a:p>
      </dgm:t>
    </dgm:pt>
    <dgm:pt modelId="{B4BD11D8-8D32-4C44-A9BD-93DA92EFCD50}" type="pres">
      <dgm:prSet presAssocID="{5C4FB5A2-D84B-4967-8114-EBE3B8C3AC95}" presName="linearFlow" presStyleCnt="0">
        <dgm:presLayoutVars>
          <dgm:dir/>
          <dgm:resizeHandles val="exact"/>
        </dgm:presLayoutVars>
      </dgm:prSet>
      <dgm:spPr/>
    </dgm:pt>
    <dgm:pt modelId="{4B0949AD-FA26-41F0-B3BA-5188EA14A676}" type="pres">
      <dgm:prSet presAssocID="{99367E35-0A59-4F38-960E-46C60F0F13BA}" presName="composite" presStyleCnt="0"/>
      <dgm:spPr/>
    </dgm:pt>
    <dgm:pt modelId="{0F300966-7982-41BC-823E-62F1BC7A284D}" type="pres">
      <dgm:prSet presAssocID="{99367E35-0A59-4F38-960E-46C60F0F13BA}"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tx1"/>
          </a:solidFill>
        </a:ln>
      </dgm:spPr>
      <dgm:extLst>
        <a:ext uri="{E40237B7-FDA0-4F09-8148-C483321AD2D9}">
          <dgm14:cNvPr xmlns:dgm14="http://schemas.microsoft.com/office/drawing/2010/diagram" id="0" name="" descr="Chevron arrows"/>
        </a:ext>
      </dgm:extLst>
    </dgm:pt>
    <dgm:pt modelId="{4E146E61-C537-4015-B657-8F110AE330F5}" type="pres">
      <dgm:prSet presAssocID="{99367E35-0A59-4F38-960E-46C60F0F13BA}" presName="txShp" presStyleLbl="node1" presStyleIdx="0" presStyleCnt="1" custScaleY="67741">
        <dgm:presLayoutVars>
          <dgm:bulletEnabled val="1"/>
        </dgm:presLayoutVars>
      </dgm:prSet>
      <dgm:spPr/>
    </dgm:pt>
  </dgm:ptLst>
  <dgm:cxnLst>
    <dgm:cxn modelId="{F0FBDD65-A7E4-4335-B7ED-EA5AC559E768}" type="presOf" srcId="{99367E35-0A59-4F38-960E-46C60F0F13BA}" destId="{4E146E61-C537-4015-B657-8F110AE330F5}" srcOrd="0" destOrd="0" presId="urn:microsoft.com/office/officeart/2005/8/layout/vList3"/>
    <dgm:cxn modelId="{84874959-150C-4F8F-9576-93B5BF729388}" type="presOf" srcId="{5C4FB5A2-D84B-4967-8114-EBE3B8C3AC95}" destId="{B4BD11D8-8D32-4C44-A9BD-93DA92EFCD50}" srcOrd="0" destOrd="0" presId="urn:microsoft.com/office/officeart/2005/8/layout/vList3"/>
    <dgm:cxn modelId="{E506047E-E53E-4FB2-8658-7A020F9E044E}" srcId="{5C4FB5A2-D84B-4967-8114-EBE3B8C3AC95}" destId="{99367E35-0A59-4F38-960E-46C60F0F13BA}" srcOrd="0" destOrd="0" parTransId="{54A21DF2-6685-460D-9900-30E46573484D}" sibTransId="{1A524239-702D-4FA3-8436-803C056456FF}"/>
    <dgm:cxn modelId="{5BA48967-7534-414D-958B-D7BD7FEFE299}" type="presParOf" srcId="{B4BD11D8-8D32-4C44-A9BD-93DA92EFCD50}" destId="{4B0949AD-FA26-41F0-B3BA-5188EA14A676}" srcOrd="0" destOrd="0" presId="urn:microsoft.com/office/officeart/2005/8/layout/vList3"/>
    <dgm:cxn modelId="{79316F05-8FCE-47E5-94FF-CFF570CC2323}" type="presParOf" srcId="{4B0949AD-FA26-41F0-B3BA-5188EA14A676}" destId="{0F300966-7982-41BC-823E-62F1BC7A284D}" srcOrd="0" destOrd="0" presId="urn:microsoft.com/office/officeart/2005/8/layout/vList3"/>
    <dgm:cxn modelId="{228FDF1A-6203-4C99-87A9-5EE065481808}" type="presParOf" srcId="{4B0949AD-FA26-41F0-B3BA-5188EA14A676}" destId="{4E146E61-C537-4015-B657-8F110AE330F5}"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6F098E-3BE2-4645-85C0-BA3DF6C8BF5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EF65BB7B-2B23-44EB-A103-D5E742D3D2A1}">
      <dgm:prSet custT="1"/>
      <dgm:spPr>
        <a:solidFill>
          <a:schemeClr val="tx2">
            <a:lumMod val="60000"/>
            <a:lumOff val="40000"/>
          </a:schemeClr>
        </a:solidFill>
      </dgm:spPr>
      <dgm:t>
        <a:bodyPr/>
        <a:lstStyle/>
        <a:p>
          <a:r>
            <a:rPr lang="en-IN" sz="1800" b="1" dirty="0">
              <a:solidFill>
                <a:schemeClr val="bg1"/>
              </a:solidFill>
              <a:latin typeface="Times New Roman" panose="02020603050405020304" pitchFamily="18" charset="0"/>
              <a:cs typeface="Times New Roman" panose="02020603050405020304" pitchFamily="18" charset="0"/>
            </a:rPr>
            <a:t>3.2.DRAWBACKS OF EXISTING SYSTEM</a:t>
          </a:r>
          <a:endParaRPr lang="en-IN" sz="900" dirty="0"/>
        </a:p>
      </dgm:t>
    </dgm:pt>
    <dgm:pt modelId="{BA6135F7-7769-4006-A63D-2C9A86FE9F12}" type="parTrans" cxnId="{5DA63896-D4DB-4212-86FC-16FD827BA48A}">
      <dgm:prSet/>
      <dgm:spPr/>
      <dgm:t>
        <a:bodyPr/>
        <a:lstStyle/>
        <a:p>
          <a:endParaRPr lang="en-IN"/>
        </a:p>
      </dgm:t>
    </dgm:pt>
    <dgm:pt modelId="{D990B1DB-18B3-4B71-9F18-20C1D98D9769}" type="sibTrans" cxnId="{5DA63896-D4DB-4212-86FC-16FD827BA48A}">
      <dgm:prSet/>
      <dgm:spPr/>
      <dgm:t>
        <a:bodyPr/>
        <a:lstStyle/>
        <a:p>
          <a:endParaRPr lang="en-IN"/>
        </a:p>
      </dgm:t>
    </dgm:pt>
    <dgm:pt modelId="{079EDA9F-C12F-4B47-8CE4-65A6106A384E}" type="pres">
      <dgm:prSet presAssocID="{0B6F098E-3BE2-4645-85C0-BA3DF6C8BF59}" presName="linearFlow" presStyleCnt="0">
        <dgm:presLayoutVars>
          <dgm:dir/>
          <dgm:resizeHandles val="exact"/>
        </dgm:presLayoutVars>
      </dgm:prSet>
      <dgm:spPr/>
    </dgm:pt>
    <dgm:pt modelId="{9ED3B5CC-1FB6-4DC4-AAF4-C54F44E45B2B}" type="pres">
      <dgm:prSet presAssocID="{EF65BB7B-2B23-44EB-A103-D5E742D3D2A1}" presName="composite" presStyleCnt="0"/>
      <dgm:spPr/>
    </dgm:pt>
    <dgm:pt modelId="{779728D8-0B9E-430B-9E99-144125795C7F}" type="pres">
      <dgm:prSet presAssocID="{EF65BB7B-2B23-44EB-A103-D5E742D3D2A1}"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tx1"/>
          </a:solidFill>
        </a:ln>
      </dgm:spPr>
      <dgm:extLst>
        <a:ext uri="{E40237B7-FDA0-4F09-8148-C483321AD2D9}">
          <dgm14:cNvPr xmlns:dgm14="http://schemas.microsoft.com/office/drawing/2010/diagram" id="0" name="" descr="Chevron arrows"/>
        </a:ext>
      </dgm:extLst>
    </dgm:pt>
    <dgm:pt modelId="{A0EC370D-46E6-4C37-8CF8-43930B7E5664}" type="pres">
      <dgm:prSet presAssocID="{EF65BB7B-2B23-44EB-A103-D5E742D3D2A1}" presName="txShp" presStyleLbl="node1" presStyleIdx="0" presStyleCnt="1" custScaleY="70307">
        <dgm:presLayoutVars>
          <dgm:bulletEnabled val="1"/>
        </dgm:presLayoutVars>
      </dgm:prSet>
      <dgm:spPr/>
    </dgm:pt>
  </dgm:ptLst>
  <dgm:cxnLst>
    <dgm:cxn modelId="{0454DF33-9419-403F-9943-2E7685EF3C98}" type="presOf" srcId="{EF65BB7B-2B23-44EB-A103-D5E742D3D2A1}" destId="{A0EC370D-46E6-4C37-8CF8-43930B7E5664}" srcOrd="0" destOrd="0" presId="urn:microsoft.com/office/officeart/2005/8/layout/vList3"/>
    <dgm:cxn modelId="{5DA63896-D4DB-4212-86FC-16FD827BA48A}" srcId="{0B6F098E-3BE2-4645-85C0-BA3DF6C8BF59}" destId="{EF65BB7B-2B23-44EB-A103-D5E742D3D2A1}" srcOrd="0" destOrd="0" parTransId="{BA6135F7-7769-4006-A63D-2C9A86FE9F12}" sibTransId="{D990B1DB-18B3-4B71-9F18-20C1D98D9769}"/>
    <dgm:cxn modelId="{707792DF-505D-4077-9BA6-FEE47E002D60}" type="presOf" srcId="{0B6F098E-3BE2-4645-85C0-BA3DF6C8BF59}" destId="{079EDA9F-C12F-4B47-8CE4-65A6106A384E}" srcOrd="0" destOrd="0" presId="urn:microsoft.com/office/officeart/2005/8/layout/vList3"/>
    <dgm:cxn modelId="{2343C088-E5CC-47A4-9809-3BDD0B589461}" type="presParOf" srcId="{079EDA9F-C12F-4B47-8CE4-65A6106A384E}" destId="{9ED3B5CC-1FB6-4DC4-AAF4-C54F44E45B2B}" srcOrd="0" destOrd="0" presId="urn:microsoft.com/office/officeart/2005/8/layout/vList3"/>
    <dgm:cxn modelId="{EC281B71-6121-43E0-968D-D38AAB6973F5}" type="presParOf" srcId="{9ED3B5CC-1FB6-4DC4-AAF4-C54F44E45B2B}" destId="{779728D8-0B9E-430B-9E99-144125795C7F}" srcOrd="0" destOrd="0" presId="urn:microsoft.com/office/officeart/2005/8/layout/vList3"/>
    <dgm:cxn modelId="{E02157BE-3852-407D-A200-DE6091586BD3}" type="presParOf" srcId="{9ED3B5CC-1FB6-4DC4-AAF4-C54F44E45B2B}" destId="{A0EC370D-46E6-4C37-8CF8-43930B7E5664}"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A671C04-AD96-4C90-8074-B06E013134B8}"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AF6CA0EE-F8D5-4693-8AB0-BD60EAD66862}">
      <dgm:prSet custT="1"/>
      <dgm:spPr>
        <a:solidFill>
          <a:schemeClr val="tx2">
            <a:lumMod val="60000"/>
            <a:lumOff val="40000"/>
          </a:schemeClr>
        </a:solidFill>
      </dgm:spPr>
      <dgm:t>
        <a:bodyPr/>
        <a:lstStyle/>
        <a:p>
          <a:r>
            <a:rPr lang="en-IN" sz="1800" b="1" dirty="0">
              <a:solidFill>
                <a:schemeClr val="bg1"/>
              </a:solidFill>
              <a:latin typeface="Times New Roman" panose="02020603050405020304" pitchFamily="18" charset="0"/>
              <a:cs typeface="Times New Roman" panose="02020603050405020304" pitchFamily="18" charset="0"/>
            </a:rPr>
            <a:t>3.3.PROPOSED SYSTEM</a:t>
          </a:r>
          <a:endParaRPr lang="en-IN" sz="1100" dirty="0"/>
        </a:p>
      </dgm:t>
    </dgm:pt>
    <dgm:pt modelId="{68AE23AC-65A2-4CED-A36C-577353EA2AB6}" type="parTrans" cxnId="{846852C4-79C4-478C-BD55-C20DA5AE00FE}">
      <dgm:prSet/>
      <dgm:spPr/>
      <dgm:t>
        <a:bodyPr/>
        <a:lstStyle/>
        <a:p>
          <a:endParaRPr lang="en-IN"/>
        </a:p>
      </dgm:t>
    </dgm:pt>
    <dgm:pt modelId="{822B782A-D12F-4297-9365-45ACCFC631A9}" type="sibTrans" cxnId="{846852C4-79C4-478C-BD55-C20DA5AE00FE}">
      <dgm:prSet/>
      <dgm:spPr/>
      <dgm:t>
        <a:bodyPr/>
        <a:lstStyle/>
        <a:p>
          <a:endParaRPr lang="en-IN"/>
        </a:p>
      </dgm:t>
    </dgm:pt>
    <dgm:pt modelId="{A2C59F21-AE87-4A20-A9A1-754DD7791982}" type="pres">
      <dgm:prSet presAssocID="{1A671C04-AD96-4C90-8074-B06E013134B8}" presName="linearFlow" presStyleCnt="0">
        <dgm:presLayoutVars>
          <dgm:dir/>
          <dgm:resizeHandles val="exact"/>
        </dgm:presLayoutVars>
      </dgm:prSet>
      <dgm:spPr/>
    </dgm:pt>
    <dgm:pt modelId="{7DA787B7-1967-4AD9-99FE-9E2E8F3AF1E3}" type="pres">
      <dgm:prSet presAssocID="{AF6CA0EE-F8D5-4693-8AB0-BD60EAD66862}" presName="composite" presStyleCnt="0"/>
      <dgm:spPr/>
    </dgm:pt>
    <dgm:pt modelId="{336E5994-D8EF-41C5-8D30-331F893E80EB}" type="pres">
      <dgm:prSet presAssocID="{AF6CA0EE-F8D5-4693-8AB0-BD60EAD66862}"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tx1"/>
          </a:solidFill>
        </a:ln>
      </dgm:spPr>
      <dgm:extLst>
        <a:ext uri="{E40237B7-FDA0-4F09-8148-C483321AD2D9}">
          <dgm14:cNvPr xmlns:dgm14="http://schemas.microsoft.com/office/drawing/2010/diagram" id="0" name="" descr="Chevron arrows"/>
        </a:ext>
      </dgm:extLst>
    </dgm:pt>
    <dgm:pt modelId="{7E2409A3-A471-4105-A352-5CD5653D7A29}" type="pres">
      <dgm:prSet presAssocID="{AF6CA0EE-F8D5-4693-8AB0-BD60EAD66862}" presName="txShp" presStyleLbl="node1" presStyleIdx="0" presStyleCnt="1" custScaleY="71856">
        <dgm:presLayoutVars>
          <dgm:bulletEnabled val="1"/>
        </dgm:presLayoutVars>
      </dgm:prSet>
      <dgm:spPr/>
    </dgm:pt>
  </dgm:ptLst>
  <dgm:cxnLst>
    <dgm:cxn modelId="{7A44117D-5058-4B11-AD89-0548944FDD41}" type="presOf" srcId="{1A671C04-AD96-4C90-8074-B06E013134B8}" destId="{A2C59F21-AE87-4A20-A9A1-754DD7791982}" srcOrd="0" destOrd="0" presId="urn:microsoft.com/office/officeart/2005/8/layout/vList3"/>
    <dgm:cxn modelId="{846852C4-79C4-478C-BD55-C20DA5AE00FE}" srcId="{1A671C04-AD96-4C90-8074-B06E013134B8}" destId="{AF6CA0EE-F8D5-4693-8AB0-BD60EAD66862}" srcOrd="0" destOrd="0" parTransId="{68AE23AC-65A2-4CED-A36C-577353EA2AB6}" sibTransId="{822B782A-D12F-4297-9365-45ACCFC631A9}"/>
    <dgm:cxn modelId="{9D71D4C4-0CFA-4E4B-BF03-066D0F485E8B}" type="presOf" srcId="{AF6CA0EE-F8D5-4693-8AB0-BD60EAD66862}" destId="{7E2409A3-A471-4105-A352-5CD5653D7A29}" srcOrd="0" destOrd="0" presId="urn:microsoft.com/office/officeart/2005/8/layout/vList3"/>
    <dgm:cxn modelId="{150AE4E7-5359-4580-9E21-BADCE4F19F61}" type="presParOf" srcId="{A2C59F21-AE87-4A20-A9A1-754DD7791982}" destId="{7DA787B7-1967-4AD9-99FE-9E2E8F3AF1E3}" srcOrd="0" destOrd="0" presId="urn:microsoft.com/office/officeart/2005/8/layout/vList3"/>
    <dgm:cxn modelId="{4E3D21CA-48B9-42D8-A699-F0E1C3BFB42E}" type="presParOf" srcId="{7DA787B7-1967-4AD9-99FE-9E2E8F3AF1E3}" destId="{336E5994-D8EF-41C5-8D30-331F893E80EB}" srcOrd="0" destOrd="0" presId="urn:microsoft.com/office/officeart/2005/8/layout/vList3"/>
    <dgm:cxn modelId="{FADCDA49-AE31-465D-B489-C50910441E76}" type="presParOf" srcId="{7DA787B7-1967-4AD9-99FE-9E2E8F3AF1E3}" destId="{7E2409A3-A471-4105-A352-5CD5653D7A2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CE07284-0CB6-405E-92D4-88ECC839803E}"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IN"/>
        </a:p>
      </dgm:t>
    </dgm:pt>
    <dgm:pt modelId="{681CD2D1-832C-47AC-8DEE-325DDC1DC032}">
      <dgm:prSet custT="1"/>
      <dgm:spPr>
        <a:solidFill>
          <a:schemeClr val="tx2">
            <a:lumMod val="60000"/>
            <a:lumOff val="40000"/>
          </a:schemeClr>
        </a:solidFill>
      </dgm:spPr>
      <dgm:t>
        <a:bodyPr/>
        <a:lstStyle/>
        <a:p>
          <a:r>
            <a:rPr lang="en-IN" sz="1800" b="1" dirty="0">
              <a:solidFill>
                <a:schemeClr val="bg1"/>
              </a:solidFill>
              <a:latin typeface="Times New Roman" panose="02020603050405020304" pitchFamily="18" charset="0"/>
              <a:cs typeface="Times New Roman" panose="02020603050405020304" pitchFamily="18" charset="0"/>
            </a:rPr>
            <a:t>3.4.ADVANTAGES OF PROPOSED SYSTEM</a:t>
          </a:r>
          <a:endParaRPr lang="en-IN" sz="900" dirty="0"/>
        </a:p>
      </dgm:t>
    </dgm:pt>
    <dgm:pt modelId="{D6FADF15-9E0D-46D2-82E7-0A95042A9E12}" type="parTrans" cxnId="{F637611D-57DA-426D-BBFC-977405944CC9}">
      <dgm:prSet/>
      <dgm:spPr/>
      <dgm:t>
        <a:bodyPr/>
        <a:lstStyle/>
        <a:p>
          <a:endParaRPr lang="en-IN"/>
        </a:p>
      </dgm:t>
    </dgm:pt>
    <dgm:pt modelId="{6F22267E-65CF-45AF-8268-D2638B2ABD45}" type="sibTrans" cxnId="{F637611D-57DA-426D-BBFC-977405944CC9}">
      <dgm:prSet/>
      <dgm:spPr/>
      <dgm:t>
        <a:bodyPr/>
        <a:lstStyle/>
        <a:p>
          <a:endParaRPr lang="en-IN"/>
        </a:p>
      </dgm:t>
    </dgm:pt>
    <dgm:pt modelId="{BA2FC0BA-D6A7-4973-8D08-6B2D45C7291C}" type="pres">
      <dgm:prSet presAssocID="{7CE07284-0CB6-405E-92D4-88ECC839803E}" presName="linearFlow" presStyleCnt="0">
        <dgm:presLayoutVars>
          <dgm:dir/>
          <dgm:resizeHandles val="exact"/>
        </dgm:presLayoutVars>
      </dgm:prSet>
      <dgm:spPr/>
    </dgm:pt>
    <dgm:pt modelId="{E70715B2-9101-4270-A0E7-3672A5D7E526}" type="pres">
      <dgm:prSet presAssocID="{681CD2D1-832C-47AC-8DEE-325DDC1DC032}" presName="composite" presStyleCnt="0"/>
      <dgm:spPr/>
    </dgm:pt>
    <dgm:pt modelId="{B87453C6-1158-4C08-83AB-1128000D2BD4}" type="pres">
      <dgm:prSet presAssocID="{681CD2D1-832C-47AC-8DEE-325DDC1DC032}"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tx1"/>
          </a:solidFill>
        </a:ln>
      </dgm:spPr>
      <dgm:extLst>
        <a:ext uri="{E40237B7-FDA0-4F09-8148-C483321AD2D9}">
          <dgm14:cNvPr xmlns:dgm14="http://schemas.microsoft.com/office/drawing/2010/diagram" id="0" name="" descr="Chevron arrows"/>
        </a:ext>
      </dgm:extLst>
    </dgm:pt>
    <dgm:pt modelId="{55A658D8-763A-4083-9C8B-CB18F8DE342B}" type="pres">
      <dgm:prSet presAssocID="{681CD2D1-832C-47AC-8DEE-325DDC1DC032}" presName="txShp" presStyleLbl="node1" presStyleIdx="0" presStyleCnt="1" custScaleY="66125">
        <dgm:presLayoutVars>
          <dgm:bulletEnabled val="1"/>
        </dgm:presLayoutVars>
      </dgm:prSet>
      <dgm:spPr/>
    </dgm:pt>
  </dgm:ptLst>
  <dgm:cxnLst>
    <dgm:cxn modelId="{4CF60310-7AFF-461F-A4C5-A0819AF29265}" type="presOf" srcId="{681CD2D1-832C-47AC-8DEE-325DDC1DC032}" destId="{55A658D8-763A-4083-9C8B-CB18F8DE342B}" srcOrd="0" destOrd="0" presId="urn:microsoft.com/office/officeart/2005/8/layout/vList3"/>
    <dgm:cxn modelId="{F637611D-57DA-426D-BBFC-977405944CC9}" srcId="{7CE07284-0CB6-405E-92D4-88ECC839803E}" destId="{681CD2D1-832C-47AC-8DEE-325DDC1DC032}" srcOrd="0" destOrd="0" parTransId="{D6FADF15-9E0D-46D2-82E7-0A95042A9E12}" sibTransId="{6F22267E-65CF-45AF-8268-D2638B2ABD45}"/>
    <dgm:cxn modelId="{2AF41CFC-CD19-4C46-B9EF-3108AE03B46F}" type="presOf" srcId="{7CE07284-0CB6-405E-92D4-88ECC839803E}" destId="{BA2FC0BA-D6A7-4973-8D08-6B2D45C7291C}" srcOrd="0" destOrd="0" presId="urn:microsoft.com/office/officeart/2005/8/layout/vList3"/>
    <dgm:cxn modelId="{A8C91B87-D478-4C6B-92CD-DE9F97225B22}" type="presParOf" srcId="{BA2FC0BA-D6A7-4973-8D08-6B2D45C7291C}" destId="{E70715B2-9101-4270-A0E7-3672A5D7E526}" srcOrd="0" destOrd="0" presId="urn:microsoft.com/office/officeart/2005/8/layout/vList3"/>
    <dgm:cxn modelId="{8A4FCC6A-A282-4FF8-8670-F2739AFA431C}" type="presParOf" srcId="{E70715B2-9101-4270-A0E7-3672A5D7E526}" destId="{B87453C6-1158-4C08-83AB-1128000D2BD4}" srcOrd="0" destOrd="0" presId="urn:microsoft.com/office/officeart/2005/8/layout/vList3"/>
    <dgm:cxn modelId="{7DB20150-2E35-460D-923F-9AF9F269A7F6}" type="presParOf" srcId="{E70715B2-9101-4270-A0E7-3672A5D7E526}" destId="{55A658D8-763A-4083-9C8B-CB18F8DE342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686CBCB-0C32-499E-B1D2-F551BB683B14}" type="doc">
      <dgm:prSet loTypeId="urn:microsoft.com/office/officeart/2008/layout/VerticalCurvedList" loCatId="list" qsTypeId="urn:microsoft.com/office/officeart/2005/8/quickstyle/3d3" qsCatId="3D" csTypeId="urn:microsoft.com/office/officeart/2005/8/colors/accent1_2" csCatId="accent1" phldr="1"/>
      <dgm:spPr/>
      <dgm:t>
        <a:bodyPr/>
        <a:lstStyle/>
        <a:p>
          <a:endParaRPr lang="en-IN"/>
        </a:p>
      </dgm:t>
    </dgm:pt>
    <dgm:pt modelId="{B6E7C528-081D-46CC-B63A-D110E8E4C913}">
      <dgm:prSet custT="1"/>
      <dgm:spPr>
        <a:solidFill>
          <a:schemeClr val="tx2">
            <a:lumMod val="60000"/>
            <a:lumOff val="40000"/>
          </a:schemeClr>
        </a:solidFill>
      </dgm:spPr>
      <dgm:t>
        <a:bodyPr/>
        <a:lstStyle/>
        <a:p>
          <a:r>
            <a:rPr lang="en-IN" sz="3200" b="1" dirty="0">
              <a:solidFill>
                <a:schemeClr val="bg1"/>
              </a:solidFill>
              <a:latin typeface="Times New Roman" panose="02020603050405020304" pitchFamily="18" charset="0"/>
              <a:cs typeface="Times New Roman" panose="02020603050405020304" pitchFamily="18" charset="0"/>
            </a:rPr>
            <a:t>SYSTEM ARCHITECTURE</a:t>
          </a:r>
          <a:endParaRPr lang="en-IN" sz="1600" dirty="0">
            <a:solidFill>
              <a:schemeClr val="bg1"/>
            </a:solidFill>
          </a:endParaRPr>
        </a:p>
      </dgm:t>
    </dgm:pt>
    <dgm:pt modelId="{58DABDD0-44F3-4CFB-82C2-0C6C26B33E48}" type="parTrans" cxnId="{11656FEF-EA97-45C2-813F-44BC76469607}">
      <dgm:prSet/>
      <dgm:spPr/>
      <dgm:t>
        <a:bodyPr/>
        <a:lstStyle/>
        <a:p>
          <a:endParaRPr lang="en-IN"/>
        </a:p>
      </dgm:t>
    </dgm:pt>
    <dgm:pt modelId="{6DC1458F-75A2-4EF1-82FD-DA10B939B9C0}" type="sibTrans" cxnId="{11656FEF-EA97-45C2-813F-44BC76469607}">
      <dgm:prSet/>
      <dgm:spPr/>
      <dgm:t>
        <a:bodyPr/>
        <a:lstStyle/>
        <a:p>
          <a:endParaRPr lang="en-IN"/>
        </a:p>
      </dgm:t>
    </dgm:pt>
    <dgm:pt modelId="{9EDC6D58-0DA1-40A9-B9AC-F07C4B20E361}" type="pres">
      <dgm:prSet presAssocID="{C686CBCB-0C32-499E-B1D2-F551BB683B14}" presName="Name0" presStyleCnt="0">
        <dgm:presLayoutVars>
          <dgm:chMax val="7"/>
          <dgm:chPref val="7"/>
          <dgm:dir/>
        </dgm:presLayoutVars>
      </dgm:prSet>
      <dgm:spPr/>
    </dgm:pt>
    <dgm:pt modelId="{DE6E0893-92E4-4970-996B-07DEEB3DA5A8}" type="pres">
      <dgm:prSet presAssocID="{C686CBCB-0C32-499E-B1D2-F551BB683B14}" presName="Name1" presStyleCnt="0"/>
      <dgm:spPr/>
    </dgm:pt>
    <dgm:pt modelId="{DED72C24-E308-4AD6-BE10-A67B6CC79F6E}" type="pres">
      <dgm:prSet presAssocID="{C686CBCB-0C32-499E-B1D2-F551BB683B14}" presName="cycle" presStyleCnt="0"/>
      <dgm:spPr/>
    </dgm:pt>
    <dgm:pt modelId="{8C07003D-BBF0-407B-9ECA-ED4ECE2F0200}" type="pres">
      <dgm:prSet presAssocID="{C686CBCB-0C32-499E-B1D2-F551BB683B14}" presName="srcNode" presStyleLbl="node1" presStyleIdx="0" presStyleCnt="1"/>
      <dgm:spPr/>
    </dgm:pt>
    <dgm:pt modelId="{399D09C8-6AEB-4F89-9CC9-F7669F78C8D5}" type="pres">
      <dgm:prSet presAssocID="{C686CBCB-0C32-499E-B1D2-F551BB683B14}" presName="conn" presStyleLbl="parChTrans1D2" presStyleIdx="0" presStyleCnt="1" custFlipHor="1" custScaleX="3890" custScaleY="3135"/>
      <dgm:spPr/>
    </dgm:pt>
    <dgm:pt modelId="{CF03834C-C170-4198-9CED-B53A16C0E6B0}" type="pres">
      <dgm:prSet presAssocID="{C686CBCB-0C32-499E-B1D2-F551BB683B14}" presName="extraNode" presStyleLbl="node1" presStyleIdx="0" presStyleCnt="1"/>
      <dgm:spPr/>
    </dgm:pt>
    <dgm:pt modelId="{34BF3F22-72D2-4BDF-8F3F-1B7B59A6134B}" type="pres">
      <dgm:prSet presAssocID="{C686CBCB-0C32-499E-B1D2-F551BB683B14}" presName="dstNode" presStyleLbl="node1" presStyleIdx="0" presStyleCnt="1"/>
      <dgm:spPr/>
    </dgm:pt>
    <dgm:pt modelId="{EB30550A-139E-4300-9443-7A9B69878532}" type="pres">
      <dgm:prSet presAssocID="{B6E7C528-081D-46CC-B63A-D110E8E4C913}" presName="text_1" presStyleLbl="node1" presStyleIdx="0" presStyleCnt="1">
        <dgm:presLayoutVars>
          <dgm:bulletEnabled val="1"/>
        </dgm:presLayoutVars>
      </dgm:prSet>
      <dgm:spPr/>
    </dgm:pt>
    <dgm:pt modelId="{C9EA0B1F-2B0C-4B96-9AB4-E3FB5C30A432}" type="pres">
      <dgm:prSet presAssocID="{B6E7C528-081D-46CC-B63A-D110E8E4C913}" presName="accent_1" presStyleCnt="0"/>
      <dgm:spPr/>
    </dgm:pt>
    <dgm:pt modelId="{FC1EDA49-D645-4555-92CF-77D7F17A59BB}" type="pres">
      <dgm:prSet presAssocID="{B6E7C528-081D-46CC-B63A-D110E8E4C913}" presName="accentRepeatNode" presStyleLbl="solidFgAcc1" presStyleIdx="0" presStyleCnt="1"/>
      <dgm:spPr/>
    </dgm:pt>
  </dgm:ptLst>
  <dgm:cxnLst>
    <dgm:cxn modelId="{018A69AA-C00F-416A-874F-5AD17AD669ED}" type="presOf" srcId="{B6E7C528-081D-46CC-B63A-D110E8E4C913}" destId="{EB30550A-139E-4300-9443-7A9B69878532}" srcOrd="0" destOrd="0" presId="urn:microsoft.com/office/officeart/2008/layout/VerticalCurvedList"/>
    <dgm:cxn modelId="{2C9E91C6-22DF-43EF-8DDA-29593AFA87CD}" type="presOf" srcId="{C686CBCB-0C32-499E-B1D2-F551BB683B14}" destId="{9EDC6D58-0DA1-40A9-B9AC-F07C4B20E361}" srcOrd="0" destOrd="0" presId="urn:microsoft.com/office/officeart/2008/layout/VerticalCurvedList"/>
    <dgm:cxn modelId="{877897D7-644C-41B7-9664-431367D5284A}" type="presOf" srcId="{6DC1458F-75A2-4EF1-82FD-DA10B939B9C0}" destId="{399D09C8-6AEB-4F89-9CC9-F7669F78C8D5}" srcOrd="0" destOrd="0" presId="urn:microsoft.com/office/officeart/2008/layout/VerticalCurvedList"/>
    <dgm:cxn modelId="{11656FEF-EA97-45C2-813F-44BC76469607}" srcId="{C686CBCB-0C32-499E-B1D2-F551BB683B14}" destId="{B6E7C528-081D-46CC-B63A-D110E8E4C913}" srcOrd="0" destOrd="0" parTransId="{58DABDD0-44F3-4CFB-82C2-0C6C26B33E48}" sibTransId="{6DC1458F-75A2-4EF1-82FD-DA10B939B9C0}"/>
    <dgm:cxn modelId="{1BE183CD-5D36-4D15-92C6-B7F8FC6B4BEC}" type="presParOf" srcId="{9EDC6D58-0DA1-40A9-B9AC-F07C4B20E361}" destId="{DE6E0893-92E4-4970-996B-07DEEB3DA5A8}" srcOrd="0" destOrd="0" presId="urn:microsoft.com/office/officeart/2008/layout/VerticalCurvedList"/>
    <dgm:cxn modelId="{15483776-AC4D-4017-A16B-8BF495EDD9B4}" type="presParOf" srcId="{DE6E0893-92E4-4970-996B-07DEEB3DA5A8}" destId="{DED72C24-E308-4AD6-BE10-A67B6CC79F6E}" srcOrd="0" destOrd="0" presId="urn:microsoft.com/office/officeart/2008/layout/VerticalCurvedList"/>
    <dgm:cxn modelId="{B9192D2B-C766-493C-8DDA-8F209629CE61}" type="presParOf" srcId="{DED72C24-E308-4AD6-BE10-A67B6CC79F6E}" destId="{8C07003D-BBF0-407B-9ECA-ED4ECE2F0200}" srcOrd="0" destOrd="0" presId="urn:microsoft.com/office/officeart/2008/layout/VerticalCurvedList"/>
    <dgm:cxn modelId="{EECF8DB4-CEA1-40CF-A070-32BE06C4A148}" type="presParOf" srcId="{DED72C24-E308-4AD6-BE10-A67B6CC79F6E}" destId="{399D09C8-6AEB-4F89-9CC9-F7669F78C8D5}" srcOrd="1" destOrd="0" presId="urn:microsoft.com/office/officeart/2008/layout/VerticalCurvedList"/>
    <dgm:cxn modelId="{D315DC76-E9EB-4A13-BCAC-840330C116C6}" type="presParOf" srcId="{DED72C24-E308-4AD6-BE10-A67B6CC79F6E}" destId="{CF03834C-C170-4198-9CED-B53A16C0E6B0}" srcOrd="2" destOrd="0" presId="urn:microsoft.com/office/officeart/2008/layout/VerticalCurvedList"/>
    <dgm:cxn modelId="{D499AD88-97F6-4709-A00A-90FEE7AD7A18}" type="presParOf" srcId="{DED72C24-E308-4AD6-BE10-A67B6CC79F6E}" destId="{34BF3F22-72D2-4BDF-8F3F-1B7B59A6134B}" srcOrd="3" destOrd="0" presId="urn:microsoft.com/office/officeart/2008/layout/VerticalCurvedList"/>
    <dgm:cxn modelId="{254EE78F-BB5F-4886-9EE5-BF0B959BFB6D}" type="presParOf" srcId="{DE6E0893-92E4-4970-996B-07DEEB3DA5A8}" destId="{EB30550A-139E-4300-9443-7A9B69878532}" srcOrd="1" destOrd="0" presId="urn:microsoft.com/office/officeart/2008/layout/VerticalCurvedList"/>
    <dgm:cxn modelId="{7447BE8C-4C6D-4837-80AE-1013079FD2F1}" type="presParOf" srcId="{DE6E0893-92E4-4970-996B-07DEEB3DA5A8}" destId="{C9EA0B1F-2B0C-4B96-9AB4-E3FB5C30A432}" srcOrd="2" destOrd="0" presId="urn:microsoft.com/office/officeart/2008/layout/VerticalCurvedList"/>
    <dgm:cxn modelId="{D5022E2B-F9AD-4C15-9BDA-8D9EEF0806A0}" type="presParOf" srcId="{C9EA0B1F-2B0C-4B96-9AB4-E3FB5C30A432}" destId="{FC1EDA49-D645-4555-92CF-77D7F17A59B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5636E-F639-4060-98D5-1EB6ABE8C676}">
      <dsp:nvSpPr>
        <dsp:cNvPr id="0" name=""/>
        <dsp:cNvSpPr/>
      </dsp:nvSpPr>
      <dsp:spPr>
        <a:xfrm>
          <a:off x="0" y="175"/>
          <a:ext cx="4186107" cy="570100"/>
        </a:xfrm>
        <a:prstGeom prst="roundRect">
          <a:avLst/>
        </a:prstGeom>
        <a:solidFill>
          <a:schemeClr val="tx2">
            <a:lumMod val="60000"/>
            <a:lumOff val="40000"/>
          </a:schemeClr>
        </a:solidFill>
        <a:ln>
          <a:noFill/>
        </a:ln>
        <a:effectLst>
          <a:outerShdw blurRad="50800" dist="25400" dir="5400000" rotWithShape="0">
            <a:srgbClr val="000000">
              <a:alpha val="28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b="1" kern="1200" dirty="0">
              <a:solidFill>
                <a:schemeClr val="bg1"/>
              </a:solidFill>
              <a:latin typeface="Times New Roman" panose="02020603050405020304" pitchFamily="18" charset="0"/>
              <a:cs typeface="Times New Roman" panose="02020603050405020304" pitchFamily="18" charset="0"/>
            </a:rPr>
            <a:t>CONTENTS</a:t>
          </a:r>
          <a:endParaRPr lang="en-IN" sz="3600" kern="1200" dirty="0">
            <a:solidFill>
              <a:schemeClr val="bg1"/>
            </a:solidFill>
            <a:latin typeface="Times New Roman" panose="02020603050405020304" pitchFamily="18" charset="0"/>
            <a:cs typeface="Times New Roman" panose="02020603050405020304" pitchFamily="18" charset="0"/>
          </a:endParaRPr>
        </a:p>
      </dsp:txBody>
      <dsp:txXfrm>
        <a:off x="27830" y="28005"/>
        <a:ext cx="4130447" cy="5144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D09C8-6AEB-4F89-9CC9-F7669F78C8D5}">
      <dsp:nvSpPr>
        <dsp:cNvPr id="0" name=""/>
        <dsp:cNvSpPr/>
      </dsp:nvSpPr>
      <dsp:spPr>
        <a:xfrm flipH="1">
          <a:off x="-414065" y="515745"/>
          <a:ext cx="56738" cy="45726"/>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B30550A-139E-4300-9443-7A9B69878532}">
      <dsp:nvSpPr>
        <dsp:cNvPr id="0" name=""/>
        <dsp:cNvSpPr/>
      </dsp:nvSpPr>
      <dsp:spPr>
        <a:xfrm>
          <a:off x="334056" y="271363"/>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81280" rIns="81280" bIns="81280" numCol="1" spcCol="1270" anchor="ctr" anchorCtr="0">
          <a:noAutofit/>
        </a:bodyPr>
        <a:lstStyle/>
        <a:p>
          <a:pPr marL="0" lvl="0" indent="0" algn="l" defTabSz="1422400">
            <a:lnSpc>
              <a:spcPct val="90000"/>
            </a:lnSpc>
            <a:spcBef>
              <a:spcPct val="0"/>
            </a:spcBef>
            <a:spcAft>
              <a:spcPct val="35000"/>
            </a:spcAft>
            <a:buNone/>
          </a:pPr>
          <a:r>
            <a:rPr lang="en-IN" sz="3200" b="1" kern="1200" dirty="0">
              <a:solidFill>
                <a:schemeClr val="bg1"/>
              </a:solidFill>
              <a:latin typeface="Times New Roman" panose="02020603050405020304" pitchFamily="18" charset="0"/>
              <a:cs typeface="Times New Roman" panose="02020603050405020304" pitchFamily="18" charset="0"/>
            </a:rPr>
            <a:t>MODULES</a:t>
          </a:r>
          <a:endParaRPr lang="en-IN" sz="1600" kern="1200" dirty="0">
            <a:solidFill>
              <a:schemeClr val="bg1"/>
            </a:solidFill>
          </a:endParaRPr>
        </a:p>
      </dsp:txBody>
      <dsp:txXfrm>
        <a:off x="334056" y="271363"/>
        <a:ext cx="11857943" cy="534491"/>
      </dsp:txXfrm>
    </dsp:sp>
    <dsp:sp modelId="{FC1EDA49-D645-4555-92CF-77D7F17A59BB}">
      <dsp:nvSpPr>
        <dsp:cNvPr id="0" name=""/>
        <dsp:cNvSpPr/>
      </dsp:nvSpPr>
      <dsp:spPr>
        <a:xfrm>
          <a:off x="0" y="204552"/>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ED420-ECBD-42EE-9B14-9B81C977BA4B}">
      <dsp:nvSpPr>
        <dsp:cNvPr id="0" name=""/>
        <dsp:cNvSpPr/>
      </dsp:nvSpPr>
      <dsp:spPr>
        <a:xfrm>
          <a:off x="795905" y="0"/>
          <a:ext cx="9020262" cy="5206136"/>
        </a:xfrm>
        <a:prstGeom prst="rightArrow">
          <a:avLst/>
        </a:prstGeom>
        <a:solidFill>
          <a:schemeClr val="accent1">
            <a:tint val="4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A561E003-AA9D-460D-8288-E45C6190FB7D}">
      <dsp:nvSpPr>
        <dsp:cNvPr id="0" name=""/>
        <dsp:cNvSpPr/>
      </dsp:nvSpPr>
      <dsp:spPr>
        <a:xfrm>
          <a:off x="2377" y="1561840"/>
          <a:ext cx="1695019" cy="2082454"/>
        </a:xfrm>
        <a:prstGeom prst="roundRect">
          <a:avLst/>
        </a:prstGeom>
        <a:solidFill>
          <a:schemeClr val="accen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DATA PREPROCESSING</a:t>
          </a:r>
        </a:p>
      </dsp:txBody>
      <dsp:txXfrm>
        <a:off x="85121" y="1644584"/>
        <a:ext cx="1529531" cy="1916966"/>
      </dsp:txXfrm>
    </dsp:sp>
    <dsp:sp modelId="{20A3714B-3768-4EF9-AFD6-26A664C9CEBD}">
      <dsp:nvSpPr>
        <dsp:cNvPr id="0" name=""/>
        <dsp:cNvSpPr/>
      </dsp:nvSpPr>
      <dsp:spPr>
        <a:xfrm>
          <a:off x="1784837" y="1561840"/>
          <a:ext cx="1695019" cy="2082454"/>
        </a:xfrm>
        <a:prstGeom prst="roundRect">
          <a:avLst/>
        </a:prstGeom>
        <a:solidFill>
          <a:schemeClr val="accen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MODEL BUILDING</a:t>
          </a:r>
        </a:p>
      </dsp:txBody>
      <dsp:txXfrm>
        <a:off x="1867581" y="1644584"/>
        <a:ext cx="1529531" cy="1916966"/>
      </dsp:txXfrm>
    </dsp:sp>
    <dsp:sp modelId="{86697396-5915-475F-AB64-E5FE2F17EA25}">
      <dsp:nvSpPr>
        <dsp:cNvPr id="0" name=""/>
        <dsp:cNvSpPr/>
      </dsp:nvSpPr>
      <dsp:spPr>
        <a:xfrm>
          <a:off x="3567297" y="1561840"/>
          <a:ext cx="1695019" cy="2082454"/>
        </a:xfrm>
        <a:prstGeom prst="roundRect">
          <a:avLst/>
        </a:prstGeom>
        <a:solidFill>
          <a:schemeClr val="accen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LOGISTIC REGRESSION</a:t>
          </a:r>
        </a:p>
      </dsp:txBody>
      <dsp:txXfrm>
        <a:off x="3650041" y="1644584"/>
        <a:ext cx="1529531" cy="1916966"/>
      </dsp:txXfrm>
    </dsp:sp>
    <dsp:sp modelId="{006BDA4D-040B-4BCA-AEDC-F5425733779A}">
      <dsp:nvSpPr>
        <dsp:cNvPr id="0" name=""/>
        <dsp:cNvSpPr/>
      </dsp:nvSpPr>
      <dsp:spPr>
        <a:xfrm>
          <a:off x="5349757" y="1561840"/>
          <a:ext cx="1695019" cy="2082454"/>
        </a:xfrm>
        <a:prstGeom prst="roundRect">
          <a:avLst/>
        </a:prstGeom>
        <a:solidFill>
          <a:schemeClr val="accen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RANDOM FOREST</a:t>
          </a:r>
        </a:p>
      </dsp:txBody>
      <dsp:txXfrm>
        <a:off x="5432501" y="1644584"/>
        <a:ext cx="1529531" cy="1916966"/>
      </dsp:txXfrm>
    </dsp:sp>
    <dsp:sp modelId="{9155CF38-C996-4E11-A6D9-C82B75F4271D}">
      <dsp:nvSpPr>
        <dsp:cNvPr id="0" name=""/>
        <dsp:cNvSpPr/>
      </dsp:nvSpPr>
      <dsp:spPr>
        <a:xfrm>
          <a:off x="7132217" y="1561840"/>
          <a:ext cx="1695019" cy="2082454"/>
        </a:xfrm>
        <a:prstGeom prst="roundRect">
          <a:avLst/>
        </a:prstGeom>
        <a:solidFill>
          <a:schemeClr val="accent1">
            <a:hueOff val="0"/>
            <a:satOff val="0"/>
            <a:lumOff val="0"/>
            <a:alphaOff val="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SUPPORT VECTOR MACHINE</a:t>
          </a:r>
        </a:p>
      </dsp:txBody>
      <dsp:txXfrm>
        <a:off x="7214961" y="1644584"/>
        <a:ext cx="1529531" cy="1916966"/>
      </dsp:txXfrm>
    </dsp:sp>
    <dsp:sp modelId="{8BA9B2C4-C4E9-4A7C-A7D1-E9E74ED80ADF}">
      <dsp:nvSpPr>
        <dsp:cNvPr id="0" name=""/>
        <dsp:cNvSpPr/>
      </dsp:nvSpPr>
      <dsp:spPr>
        <a:xfrm>
          <a:off x="8914677" y="1561840"/>
          <a:ext cx="1695019" cy="2082454"/>
        </a:xfrm>
        <a:prstGeom prst="roundRect">
          <a:avLst/>
        </a:prstGeom>
        <a:solidFill>
          <a:schemeClr val="tx2">
            <a:lumMod val="75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a:t>PREDICT ATTACK</a:t>
          </a:r>
        </a:p>
      </dsp:txBody>
      <dsp:txXfrm>
        <a:off x="8997421" y="1644584"/>
        <a:ext cx="1529531" cy="19169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85F54-5AFF-4D3E-B1C3-10DBFA03F51D}">
      <dsp:nvSpPr>
        <dsp:cNvPr id="0" name=""/>
        <dsp:cNvSpPr/>
      </dsp:nvSpPr>
      <dsp:spPr>
        <a:xfrm>
          <a:off x="-408559" y="508956"/>
          <a:ext cx="45726" cy="59305"/>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7F9A0E9-BE98-4EB3-97C6-92E1114C26D8}">
      <dsp:nvSpPr>
        <dsp:cNvPr id="0" name=""/>
        <dsp:cNvSpPr/>
      </dsp:nvSpPr>
      <dsp:spPr>
        <a:xfrm>
          <a:off x="334056" y="246221"/>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81280" rIns="81280" bIns="81280" numCol="1" spcCol="1270" anchor="ctr" anchorCtr="0">
          <a:noAutofit/>
        </a:bodyPr>
        <a:lstStyle/>
        <a:p>
          <a:pPr marL="0" lvl="0" indent="0" algn="l" defTabSz="1422400">
            <a:lnSpc>
              <a:spcPct val="90000"/>
            </a:lnSpc>
            <a:spcBef>
              <a:spcPct val="0"/>
            </a:spcBef>
            <a:spcAft>
              <a:spcPct val="35000"/>
            </a:spcAft>
            <a:buNone/>
          </a:pPr>
          <a:r>
            <a:rPr lang="en-IN" sz="3200" b="1" kern="1200" dirty="0">
              <a:solidFill>
                <a:schemeClr val="bg1"/>
              </a:solidFill>
              <a:latin typeface="Times New Roman" panose="02020603050405020304" pitchFamily="18" charset="0"/>
              <a:cs typeface="Times New Roman" panose="02020603050405020304" pitchFamily="18" charset="0"/>
            </a:rPr>
            <a:t>LITERATURE SURVEY</a:t>
          </a:r>
          <a:endParaRPr lang="en-IN" sz="1600" kern="1200" dirty="0">
            <a:solidFill>
              <a:schemeClr val="bg1"/>
            </a:solidFill>
          </a:endParaRPr>
        </a:p>
      </dsp:txBody>
      <dsp:txXfrm>
        <a:off x="334056" y="246221"/>
        <a:ext cx="11857943" cy="534491"/>
      </dsp:txXfrm>
    </dsp:sp>
    <dsp:sp modelId="{C452F433-42C7-484B-8B3C-8E99D64A5E45}">
      <dsp:nvSpPr>
        <dsp:cNvPr id="0" name=""/>
        <dsp:cNvSpPr/>
      </dsp:nvSpPr>
      <dsp:spPr>
        <a:xfrm>
          <a:off x="0" y="204552"/>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28A75-0148-4998-AFC2-A89AD4F5CBB4}">
      <dsp:nvSpPr>
        <dsp:cNvPr id="0" name=""/>
        <dsp:cNvSpPr/>
      </dsp:nvSpPr>
      <dsp:spPr>
        <a:xfrm flipH="1" flipV="1">
          <a:off x="-408559" y="515745"/>
          <a:ext cx="45726" cy="45726"/>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14E054E-C37E-4E9E-8962-3F9026C0B844}">
      <dsp:nvSpPr>
        <dsp:cNvPr id="0" name=""/>
        <dsp:cNvSpPr/>
      </dsp:nvSpPr>
      <dsp:spPr>
        <a:xfrm>
          <a:off x="334056" y="301375"/>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81280" rIns="81280" bIns="81280" numCol="1" spcCol="1270" anchor="ctr" anchorCtr="0">
          <a:noAutofit/>
        </a:bodyPr>
        <a:lstStyle/>
        <a:p>
          <a:pPr marL="0" lvl="0" indent="0" algn="l" defTabSz="1422400">
            <a:lnSpc>
              <a:spcPct val="90000"/>
            </a:lnSpc>
            <a:spcBef>
              <a:spcPct val="0"/>
            </a:spcBef>
            <a:spcAft>
              <a:spcPct val="35000"/>
            </a:spcAft>
            <a:buNone/>
          </a:pPr>
          <a:r>
            <a:rPr lang="en-IN" sz="3200" b="1" kern="1200" dirty="0">
              <a:solidFill>
                <a:schemeClr val="bg1"/>
              </a:solidFill>
              <a:latin typeface="Times New Roman" panose="02020603050405020304" pitchFamily="18" charset="0"/>
              <a:cs typeface="Times New Roman" panose="02020603050405020304" pitchFamily="18" charset="0"/>
            </a:rPr>
            <a:t>SYSTEM REQUIREMENTS</a:t>
          </a:r>
        </a:p>
      </dsp:txBody>
      <dsp:txXfrm>
        <a:off x="334056" y="301375"/>
        <a:ext cx="11857943" cy="534491"/>
      </dsp:txXfrm>
    </dsp:sp>
    <dsp:sp modelId="{DB178481-6F53-44EA-89C8-22984034366D}">
      <dsp:nvSpPr>
        <dsp:cNvPr id="0" name=""/>
        <dsp:cNvSpPr/>
      </dsp:nvSpPr>
      <dsp:spPr>
        <a:xfrm>
          <a:off x="0" y="204552"/>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2072C-8CFE-4085-B7CF-4F4F191F04DE}">
      <dsp:nvSpPr>
        <dsp:cNvPr id="0" name=""/>
        <dsp:cNvSpPr/>
      </dsp:nvSpPr>
      <dsp:spPr>
        <a:xfrm rot="10800000">
          <a:off x="1646398" y="98864"/>
          <a:ext cx="5969186" cy="409009"/>
        </a:xfrm>
        <a:prstGeom prst="homePlate">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7294" tIns="76200" rIns="14224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bg1"/>
              </a:solidFill>
              <a:latin typeface="Times New Roman" panose="02020603050405020304" pitchFamily="18" charset="0"/>
              <a:cs typeface="Times New Roman" panose="02020603050405020304" pitchFamily="18" charset="0"/>
            </a:rPr>
            <a:t>7.1. HARDWARE REQUIREMENTS</a:t>
          </a:r>
        </a:p>
      </dsp:txBody>
      <dsp:txXfrm rot="10800000">
        <a:off x="1748650" y="98864"/>
        <a:ext cx="5866934" cy="409009"/>
      </dsp:txXfrm>
    </dsp:sp>
    <dsp:sp modelId="{D1B5952B-493F-4400-B9DB-C45C3F0E0187}">
      <dsp:nvSpPr>
        <dsp:cNvPr id="0" name=""/>
        <dsp:cNvSpPr/>
      </dsp:nvSpPr>
      <dsp:spPr>
        <a:xfrm>
          <a:off x="1351980" y="296"/>
          <a:ext cx="606146" cy="60614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tx2">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2072C-8CFE-4085-B7CF-4F4F191F04DE}">
      <dsp:nvSpPr>
        <dsp:cNvPr id="0" name=""/>
        <dsp:cNvSpPr/>
      </dsp:nvSpPr>
      <dsp:spPr>
        <a:xfrm rot="10800000">
          <a:off x="1646398" y="98864"/>
          <a:ext cx="5969186" cy="409009"/>
        </a:xfrm>
        <a:prstGeom prst="homePlate">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7294" tIns="76200" rIns="14224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solidFill>
                <a:schemeClr val="bg1"/>
              </a:solidFill>
              <a:latin typeface="Times New Roman" panose="02020603050405020304" pitchFamily="18" charset="0"/>
              <a:cs typeface="Times New Roman" panose="02020603050405020304" pitchFamily="18" charset="0"/>
            </a:rPr>
            <a:t>7.2. SOFTWARE REQUIREMENTS</a:t>
          </a:r>
        </a:p>
      </dsp:txBody>
      <dsp:txXfrm rot="10800000">
        <a:off x="1748650" y="98864"/>
        <a:ext cx="5866934" cy="409009"/>
      </dsp:txXfrm>
    </dsp:sp>
    <dsp:sp modelId="{D1B5952B-493F-4400-B9DB-C45C3F0E0187}">
      <dsp:nvSpPr>
        <dsp:cNvPr id="0" name=""/>
        <dsp:cNvSpPr/>
      </dsp:nvSpPr>
      <dsp:spPr>
        <a:xfrm>
          <a:off x="1351980" y="296"/>
          <a:ext cx="606146" cy="60614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28A75-0148-4998-AFC2-A89AD4F5CBB4}">
      <dsp:nvSpPr>
        <dsp:cNvPr id="0" name=""/>
        <dsp:cNvSpPr/>
      </dsp:nvSpPr>
      <dsp:spPr>
        <a:xfrm flipH="1" flipV="1">
          <a:off x="-408559" y="515745"/>
          <a:ext cx="45726" cy="45726"/>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14E054E-C37E-4E9E-8962-3F9026C0B844}">
      <dsp:nvSpPr>
        <dsp:cNvPr id="0" name=""/>
        <dsp:cNvSpPr/>
      </dsp:nvSpPr>
      <dsp:spPr>
        <a:xfrm>
          <a:off x="334056" y="298152"/>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81280" rIns="81280" bIns="81280" numCol="1" spcCol="1270" anchor="ctr" anchorCtr="0">
          <a:noAutofit/>
        </a:bodyPr>
        <a:lstStyle/>
        <a:p>
          <a:pPr marL="0" lvl="0" indent="0" algn="l" defTabSz="1422400">
            <a:lnSpc>
              <a:spcPct val="90000"/>
            </a:lnSpc>
            <a:spcBef>
              <a:spcPct val="0"/>
            </a:spcBef>
            <a:spcAft>
              <a:spcPct val="35000"/>
            </a:spcAft>
            <a:buNone/>
          </a:pPr>
          <a:r>
            <a:rPr lang="en-IN" sz="3200" b="1" kern="1200">
              <a:solidFill>
                <a:schemeClr val="bg1"/>
              </a:solidFill>
              <a:latin typeface="Times New Roman" panose="02020603050405020304" pitchFamily="18" charset="0"/>
              <a:cs typeface="Times New Roman" panose="02020603050405020304" pitchFamily="18" charset="0"/>
            </a:rPr>
            <a:t>SYSTEM DESIGN</a:t>
          </a:r>
          <a:endParaRPr lang="en-IN" sz="3200" b="1" kern="1200" dirty="0">
            <a:solidFill>
              <a:schemeClr val="bg1"/>
            </a:solidFill>
            <a:latin typeface="Times New Roman" panose="02020603050405020304" pitchFamily="18" charset="0"/>
            <a:cs typeface="Times New Roman" panose="02020603050405020304" pitchFamily="18" charset="0"/>
          </a:endParaRPr>
        </a:p>
      </dsp:txBody>
      <dsp:txXfrm>
        <a:off x="334056" y="298152"/>
        <a:ext cx="11857943" cy="534491"/>
      </dsp:txXfrm>
    </dsp:sp>
    <dsp:sp modelId="{DB178481-6F53-44EA-89C8-22984034366D}">
      <dsp:nvSpPr>
        <dsp:cNvPr id="0" name=""/>
        <dsp:cNvSpPr/>
      </dsp:nvSpPr>
      <dsp:spPr>
        <a:xfrm>
          <a:off x="0" y="229719"/>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28A75-0148-4998-AFC2-A89AD4F5CBB4}">
      <dsp:nvSpPr>
        <dsp:cNvPr id="0" name=""/>
        <dsp:cNvSpPr/>
      </dsp:nvSpPr>
      <dsp:spPr>
        <a:xfrm flipH="1" flipV="1">
          <a:off x="-408559" y="515745"/>
          <a:ext cx="45726" cy="45726"/>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14E054E-C37E-4E9E-8962-3F9026C0B844}">
      <dsp:nvSpPr>
        <dsp:cNvPr id="0" name=""/>
        <dsp:cNvSpPr/>
      </dsp:nvSpPr>
      <dsp:spPr>
        <a:xfrm>
          <a:off x="334056" y="298152"/>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81280" rIns="81280" bIns="81280" numCol="1" spcCol="1270" anchor="ctr" anchorCtr="0">
          <a:noAutofit/>
        </a:bodyPr>
        <a:lstStyle/>
        <a:p>
          <a:pPr marL="0" lvl="0" indent="0" algn="l" defTabSz="1422400">
            <a:lnSpc>
              <a:spcPct val="90000"/>
            </a:lnSpc>
            <a:spcBef>
              <a:spcPct val="0"/>
            </a:spcBef>
            <a:spcAft>
              <a:spcPct val="35000"/>
            </a:spcAft>
            <a:buNone/>
          </a:pPr>
          <a:r>
            <a:rPr lang="en-IN" sz="3200" b="1" kern="1200">
              <a:solidFill>
                <a:schemeClr val="bg1"/>
              </a:solidFill>
              <a:latin typeface="Times New Roman" panose="02020603050405020304" pitchFamily="18" charset="0"/>
              <a:cs typeface="Times New Roman" panose="02020603050405020304" pitchFamily="18" charset="0"/>
            </a:rPr>
            <a:t>CODING</a:t>
          </a:r>
          <a:endParaRPr lang="en-IN" sz="3200" b="1" kern="1200" dirty="0">
            <a:solidFill>
              <a:schemeClr val="bg1"/>
            </a:solidFill>
            <a:latin typeface="Times New Roman" panose="02020603050405020304" pitchFamily="18" charset="0"/>
            <a:cs typeface="Times New Roman" panose="02020603050405020304" pitchFamily="18" charset="0"/>
          </a:endParaRPr>
        </a:p>
      </dsp:txBody>
      <dsp:txXfrm>
        <a:off x="334056" y="298152"/>
        <a:ext cx="11857943" cy="534491"/>
      </dsp:txXfrm>
    </dsp:sp>
    <dsp:sp modelId="{DB178481-6F53-44EA-89C8-22984034366D}">
      <dsp:nvSpPr>
        <dsp:cNvPr id="0" name=""/>
        <dsp:cNvSpPr/>
      </dsp:nvSpPr>
      <dsp:spPr>
        <a:xfrm>
          <a:off x="0" y="187775"/>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28A75-0148-4998-AFC2-A89AD4F5CBB4}">
      <dsp:nvSpPr>
        <dsp:cNvPr id="0" name=""/>
        <dsp:cNvSpPr/>
      </dsp:nvSpPr>
      <dsp:spPr>
        <a:xfrm flipH="1" flipV="1">
          <a:off x="-408559" y="515745"/>
          <a:ext cx="45726" cy="45726"/>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514E054E-C37E-4E9E-8962-3F9026C0B844}">
      <dsp:nvSpPr>
        <dsp:cNvPr id="0" name=""/>
        <dsp:cNvSpPr/>
      </dsp:nvSpPr>
      <dsp:spPr>
        <a:xfrm>
          <a:off x="334056" y="298152"/>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81280" rIns="81280" bIns="81280" numCol="1" spcCol="1270" anchor="ctr" anchorCtr="0">
          <a:noAutofit/>
        </a:bodyPr>
        <a:lstStyle/>
        <a:p>
          <a:pPr marL="0" lvl="0" indent="0" algn="l" defTabSz="1422400">
            <a:lnSpc>
              <a:spcPct val="90000"/>
            </a:lnSpc>
            <a:spcBef>
              <a:spcPct val="0"/>
            </a:spcBef>
            <a:spcAft>
              <a:spcPct val="35000"/>
            </a:spcAft>
            <a:buNone/>
          </a:pPr>
          <a:r>
            <a:rPr lang="en-IN" sz="3200" b="1" kern="1200">
              <a:solidFill>
                <a:schemeClr val="bg1"/>
              </a:solidFill>
              <a:latin typeface="Times New Roman" panose="02020603050405020304" pitchFamily="18" charset="0"/>
              <a:cs typeface="Times New Roman" panose="02020603050405020304" pitchFamily="18" charset="0"/>
            </a:rPr>
            <a:t>SCREENSHOTS</a:t>
          </a:r>
          <a:endParaRPr lang="en-IN" sz="3200" b="1" kern="1200" dirty="0">
            <a:solidFill>
              <a:schemeClr val="bg1"/>
            </a:solidFill>
            <a:latin typeface="Times New Roman" panose="02020603050405020304" pitchFamily="18" charset="0"/>
            <a:cs typeface="Times New Roman" panose="02020603050405020304" pitchFamily="18" charset="0"/>
          </a:endParaRPr>
        </a:p>
      </dsp:txBody>
      <dsp:txXfrm>
        <a:off x="334056" y="298152"/>
        <a:ext cx="11857943" cy="534491"/>
      </dsp:txXfrm>
    </dsp:sp>
    <dsp:sp modelId="{DB178481-6F53-44EA-89C8-22984034366D}">
      <dsp:nvSpPr>
        <dsp:cNvPr id="0" name=""/>
        <dsp:cNvSpPr/>
      </dsp:nvSpPr>
      <dsp:spPr>
        <a:xfrm>
          <a:off x="0" y="246222"/>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10FDFE-F93E-4BBB-9356-1C591A9BAC16}">
      <dsp:nvSpPr>
        <dsp:cNvPr id="0" name=""/>
        <dsp:cNvSpPr/>
      </dsp:nvSpPr>
      <dsp:spPr>
        <a:xfrm flipH="1" flipV="1">
          <a:off x="-408559" y="515745"/>
          <a:ext cx="45726" cy="45726"/>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BC60E6B-F9DB-4E1B-A106-50397F355CA2}">
      <dsp:nvSpPr>
        <dsp:cNvPr id="0" name=""/>
        <dsp:cNvSpPr/>
      </dsp:nvSpPr>
      <dsp:spPr>
        <a:xfrm>
          <a:off x="334056" y="271363"/>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81280" rIns="81280" bIns="81280" numCol="1" spcCol="1270" anchor="ctr" anchorCtr="0">
          <a:noAutofit/>
        </a:bodyPr>
        <a:lstStyle/>
        <a:p>
          <a:pPr marL="0" lvl="0" indent="0" algn="l" defTabSz="1422400">
            <a:lnSpc>
              <a:spcPct val="90000"/>
            </a:lnSpc>
            <a:spcBef>
              <a:spcPct val="0"/>
            </a:spcBef>
            <a:spcAft>
              <a:spcPct val="35000"/>
            </a:spcAft>
            <a:buNone/>
          </a:pPr>
          <a:r>
            <a:rPr lang="en-IN" sz="3200" b="1" kern="1200" dirty="0">
              <a:solidFill>
                <a:schemeClr val="bg1"/>
              </a:solidFill>
              <a:latin typeface="Times New Roman" panose="02020603050405020304" pitchFamily="18" charset="0"/>
              <a:cs typeface="Times New Roman" panose="02020603050405020304" pitchFamily="18" charset="0"/>
            </a:rPr>
            <a:t>CONCLUSION</a:t>
          </a:r>
          <a:endParaRPr lang="en-IN" sz="1600" kern="1200" dirty="0">
            <a:solidFill>
              <a:schemeClr val="bg1"/>
            </a:solidFill>
          </a:endParaRPr>
        </a:p>
      </dsp:txBody>
      <dsp:txXfrm>
        <a:off x="334056" y="271363"/>
        <a:ext cx="11857943" cy="534491"/>
      </dsp:txXfrm>
    </dsp:sp>
    <dsp:sp modelId="{39D11201-3774-4207-A553-69A7619D8E1C}">
      <dsp:nvSpPr>
        <dsp:cNvPr id="0" name=""/>
        <dsp:cNvSpPr/>
      </dsp:nvSpPr>
      <dsp:spPr>
        <a:xfrm>
          <a:off x="0" y="204552"/>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E8F56-3630-4F9B-B2DE-09FAB89266F4}">
      <dsp:nvSpPr>
        <dsp:cNvPr id="0" name=""/>
        <dsp:cNvSpPr/>
      </dsp:nvSpPr>
      <dsp:spPr>
        <a:xfrm flipH="1">
          <a:off x="-408559" y="408452"/>
          <a:ext cx="45726" cy="45726"/>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26C8110-D30F-4D26-94C6-58E04D216B19}">
      <dsp:nvSpPr>
        <dsp:cNvPr id="0" name=""/>
        <dsp:cNvSpPr/>
      </dsp:nvSpPr>
      <dsp:spPr>
        <a:xfrm>
          <a:off x="334056" y="271363"/>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73660" rIns="73660" bIns="73660" numCol="1" spcCol="1270" anchor="ctr" anchorCtr="0">
          <a:noAutofit/>
        </a:bodyPr>
        <a:lstStyle/>
        <a:p>
          <a:pPr marL="0" lvl="0" indent="0" algn="l" defTabSz="1289050">
            <a:lnSpc>
              <a:spcPct val="90000"/>
            </a:lnSpc>
            <a:spcBef>
              <a:spcPct val="0"/>
            </a:spcBef>
            <a:spcAft>
              <a:spcPct val="35000"/>
            </a:spcAft>
            <a:buNone/>
          </a:pPr>
          <a:r>
            <a:rPr lang="en-IN" sz="2900" b="1" kern="1200" dirty="0">
              <a:solidFill>
                <a:schemeClr val="bg1"/>
              </a:solidFill>
              <a:latin typeface="Times New Roman" panose="02020603050405020304" pitchFamily="18" charset="0"/>
              <a:cs typeface="Times New Roman" panose="02020603050405020304" pitchFamily="18" charset="0"/>
            </a:rPr>
            <a:t>ABSTRACT</a:t>
          </a:r>
          <a:endParaRPr lang="en-IN" sz="2900" kern="1200" dirty="0">
            <a:solidFill>
              <a:schemeClr val="bg1"/>
            </a:solidFill>
            <a:latin typeface="Times New Roman" panose="02020603050405020304" pitchFamily="18" charset="0"/>
            <a:cs typeface="Times New Roman" panose="02020603050405020304" pitchFamily="18" charset="0"/>
          </a:endParaRPr>
        </a:p>
      </dsp:txBody>
      <dsp:txXfrm>
        <a:off x="334056" y="271363"/>
        <a:ext cx="11857943" cy="534491"/>
      </dsp:txXfrm>
    </dsp:sp>
    <dsp:sp modelId="{192D56AF-89CC-4D54-91A4-D5B798B8F33A}">
      <dsp:nvSpPr>
        <dsp:cNvPr id="0" name=""/>
        <dsp:cNvSpPr/>
      </dsp:nvSpPr>
      <dsp:spPr>
        <a:xfrm>
          <a:off x="0" y="204552"/>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7CBE01-675E-4382-BFA5-CDD97D66A362}">
      <dsp:nvSpPr>
        <dsp:cNvPr id="0" name=""/>
        <dsp:cNvSpPr/>
      </dsp:nvSpPr>
      <dsp:spPr>
        <a:xfrm flipH="1">
          <a:off x="-414065" y="515745"/>
          <a:ext cx="56738" cy="45726"/>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61408AAB-DA67-4224-8D7F-472E52CC71FD}">
      <dsp:nvSpPr>
        <dsp:cNvPr id="0" name=""/>
        <dsp:cNvSpPr/>
      </dsp:nvSpPr>
      <dsp:spPr>
        <a:xfrm>
          <a:off x="334056" y="271363"/>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81280" rIns="81280" bIns="81280" numCol="1" spcCol="1270" anchor="ctr" anchorCtr="0">
          <a:noAutofit/>
        </a:bodyPr>
        <a:lstStyle/>
        <a:p>
          <a:pPr marL="0" lvl="0" indent="0" algn="l" defTabSz="1422400">
            <a:lnSpc>
              <a:spcPct val="90000"/>
            </a:lnSpc>
            <a:spcBef>
              <a:spcPct val="0"/>
            </a:spcBef>
            <a:spcAft>
              <a:spcPct val="35000"/>
            </a:spcAft>
            <a:buNone/>
          </a:pPr>
          <a:r>
            <a:rPr lang="en-IN" sz="3200" b="1" kern="1200" dirty="0">
              <a:solidFill>
                <a:schemeClr val="bg1"/>
              </a:solidFill>
              <a:latin typeface="Times New Roman" panose="02020603050405020304" pitchFamily="18" charset="0"/>
              <a:cs typeface="Times New Roman" panose="02020603050405020304" pitchFamily="18" charset="0"/>
            </a:rPr>
            <a:t>REFERENCES</a:t>
          </a:r>
        </a:p>
      </dsp:txBody>
      <dsp:txXfrm>
        <a:off x="334056" y="271363"/>
        <a:ext cx="11857943" cy="534491"/>
      </dsp:txXfrm>
    </dsp:sp>
    <dsp:sp modelId="{63A7FC5C-3DA3-432C-9DB8-F1FADC644D97}">
      <dsp:nvSpPr>
        <dsp:cNvPr id="0" name=""/>
        <dsp:cNvSpPr/>
      </dsp:nvSpPr>
      <dsp:spPr>
        <a:xfrm>
          <a:off x="0" y="204552"/>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83F227-8BC8-4A48-8242-DE42BE9C1CA2}">
      <dsp:nvSpPr>
        <dsp:cNvPr id="0" name=""/>
        <dsp:cNvSpPr/>
      </dsp:nvSpPr>
      <dsp:spPr>
        <a:xfrm>
          <a:off x="2812023" y="0"/>
          <a:ext cx="2927143" cy="2738105"/>
        </a:xfrm>
        <a:prstGeom prst="ellipse">
          <a:avLst/>
        </a:prstGeom>
        <a:solidFill>
          <a:schemeClr val="bg2">
            <a:lumMod val="75000"/>
            <a:alpha val="5000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en-IN" sz="4400" b="1" kern="1200" dirty="0">
              <a:latin typeface="Times New Roman" panose="02020603050405020304" pitchFamily="18" charset="0"/>
              <a:cs typeface="Times New Roman" panose="02020603050405020304" pitchFamily="18" charset="0"/>
            </a:rPr>
            <a:t>THANK YOU</a:t>
          </a:r>
          <a:endParaRPr lang="en-IN" sz="4400" kern="1200" dirty="0">
            <a:latin typeface="Times New Roman" panose="02020603050405020304" pitchFamily="18" charset="0"/>
            <a:cs typeface="Times New Roman" panose="02020603050405020304" pitchFamily="18" charset="0"/>
          </a:endParaRPr>
        </a:p>
      </dsp:txBody>
      <dsp:txXfrm>
        <a:off x="3240693" y="400986"/>
        <a:ext cx="2069803" cy="193613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461CB-550D-4D62-9B0A-B3E37B9CE4E6}">
      <dsp:nvSpPr>
        <dsp:cNvPr id="0" name=""/>
        <dsp:cNvSpPr/>
      </dsp:nvSpPr>
      <dsp:spPr>
        <a:xfrm>
          <a:off x="914399" y="0"/>
          <a:ext cx="10363200" cy="1938992"/>
        </a:xfrm>
        <a:prstGeom prst="rightArrow">
          <a:avLst/>
        </a:prstGeom>
        <a:solidFill>
          <a:schemeClr val="bg2"/>
        </a:solidFill>
        <a:ln>
          <a:noFill/>
        </a:ln>
        <a:effectLst/>
      </dsp:spPr>
      <dsp:style>
        <a:lnRef idx="0">
          <a:scrgbClr r="0" g="0" b="0"/>
        </a:lnRef>
        <a:fillRef idx="1">
          <a:scrgbClr r="0" g="0" b="0"/>
        </a:fillRef>
        <a:effectRef idx="0">
          <a:scrgbClr r="0" g="0" b="0"/>
        </a:effectRef>
        <a:fontRef idx="minor"/>
      </dsp:style>
    </dsp:sp>
    <dsp:sp modelId="{185A61E3-58B4-4F8C-85E9-BE04BED3BD4D}">
      <dsp:nvSpPr>
        <dsp:cNvPr id="0" name=""/>
        <dsp:cNvSpPr/>
      </dsp:nvSpPr>
      <dsp:spPr>
        <a:xfrm>
          <a:off x="2146399" y="581697"/>
          <a:ext cx="3657600" cy="775596"/>
        </a:xfrm>
        <a:prstGeom prst="round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kern="1200" dirty="0">
              <a:solidFill>
                <a:schemeClr val="tx1"/>
              </a:solidFill>
              <a:latin typeface="Times New Roman" panose="02020603050405020304" pitchFamily="18" charset="0"/>
              <a:cs typeface="Times New Roman" panose="02020603050405020304" pitchFamily="18" charset="0"/>
            </a:rPr>
            <a:t>ANY</a:t>
          </a:r>
          <a:r>
            <a:rPr lang="en-IN" sz="3300" b="1" kern="1200" dirty="0">
              <a:latin typeface="Times New Roman" panose="02020603050405020304" pitchFamily="18" charset="0"/>
              <a:cs typeface="Times New Roman" panose="02020603050405020304" pitchFamily="18" charset="0"/>
            </a:rPr>
            <a:t> </a:t>
          </a:r>
          <a:r>
            <a:rPr lang="en-IN" sz="3300" b="1" kern="1200" dirty="0">
              <a:solidFill>
                <a:schemeClr val="tx1"/>
              </a:solidFill>
              <a:latin typeface="Times New Roman" panose="02020603050405020304" pitchFamily="18" charset="0"/>
              <a:cs typeface="Times New Roman" panose="02020603050405020304" pitchFamily="18" charset="0"/>
            </a:rPr>
            <a:t>QUERY?</a:t>
          </a:r>
          <a:endParaRPr lang="en-IN" sz="3300" kern="1200" dirty="0">
            <a:solidFill>
              <a:schemeClr val="tx1"/>
            </a:solidFill>
            <a:latin typeface="Times New Roman" panose="02020603050405020304" pitchFamily="18" charset="0"/>
            <a:cs typeface="Times New Roman" panose="02020603050405020304" pitchFamily="18" charset="0"/>
          </a:endParaRPr>
        </a:p>
      </dsp:txBody>
      <dsp:txXfrm>
        <a:off x="2184260" y="619558"/>
        <a:ext cx="3581878" cy="699874"/>
      </dsp:txXfrm>
    </dsp:sp>
    <dsp:sp modelId="{A2404DAD-D491-4F98-BD51-08F6FDA6B74D}">
      <dsp:nvSpPr>
        <dsp:cNvPr id="0" name=""/>
        <dsp:cNvSpPr/>
      </dsp:nvSpPr>
      <dsp:spPr>
        <a:xfrm>
          <a:off x="6388000" y="581697"/>
          <a:ext cx="3657600" cy="775596"/>
        </a:xfrm>
        <a:prstGeom prst="roundRect">
          <a:avLst/>
        </a:prstGeom>
        <a:solidFill>
          <a:schemeClr val="bg2">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b="1" kern="1200" dirty="0">
              <a:solidFill>
                <a:schemeClr val="tx1"/>
              </a:solidFill>
              <a:latin typeface="Times New Roman" panose="02020603050405020304" pitchFamily="18" charset="0"/>
              <a:cs typeface="Times New Roman" panose="02020603050405020304" pitchFamily="18" charset="0"/>
            </a:rPr>
            <a:t>PLEASE</a:t>
          </a:r>
          <a:r>
            <a:rPr lang="en-IN" sz="3300" b="1" kern="1200" dirty="0">
              <a:latin typeface="Times New Roman" panose="02020603050405020304" pitchFamily="18" charset="0"/>
              <a:cs typeface="Times New Roman" panose="02020603050405020304" pitchFamily="18" charset="0"/>
            </a:rPr>
            <a:t> </a:t>
          </a:r>
          <a:r>
            <a:rPr lang="en-IN" sz="3300" b="1" kern="1200" dirty="0">
              <a:solidFill>
                <a:schemeClr val="tx1"/>
              </a:solidFill>
              <a:latin typeface="Times New Roman" panose="02020603050405020304" pitchFamily="18" charset="0"/>
              <a:cs typeface="Times New Roman" panose="02020603050405020304" pitchFamily="18" charset="0"/>
            </a:rPr>
            <a:t>ASK...</a:t>
          </a:r>
          <a:endParaRPr lang="en-IN" sz="3300" kern="1200" dirty="0">
            <a:solidFill>
              <a:schemeClr val="tx1"/>
            </a:solidFill>
            <a:latin typeface="Times New Roman" panose="02020603050405020304" pitchFamily="18" charset="0"/>
            <a:cs typeface="Times New Roman" panose="02020603050405020304" pitchFamily="18" charset="0"/>
          </a:endParaRPr>
        </a:p>
      </dsp:txBody>
      <dsp:txXfrm>
        <a:off x="6425861" y="619558"/>
        <a:ext cx="3581878" cy="6998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6EF27-9576-4C13-BEB9-7CA77BA11275}">
      <dsp:nvSpPr>
        <dsp:cNvPr id="0" name=""/>
        <dsp:cNvSpPr/>
      </dsp:nvSpPr>
      <dsp:spPr>
        <a:xfrm flipH="1" flipV="1">
          <a:off x="-408559" y="507636"/>
          <a:ext cx="45726" cy="61945"/>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D5F846E-1E37-43A3-A32A-57F5BBBD1D7F}">
      <dsp:nvSpPr>
        <dsp:cNvPr id="0" name=""/>
        <dsp:cNvSpPr/>
      </dsp:nvSpPr>
      <dsp:spPr>
        <a:xfrm>
          <a:off x="334056" y="271363"/>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73660" rIns="73660" bIns="73660" numCol="1" spcCol="1270" anchor="ctr" anchorCtr="0">
          <a:noAutofit/>
        </a:bodyPr>
        <a:lstStyle/>
        <a:p>
          <a:pPr marL="0" lvl="0" indent="0" algn="l" defTabSz="1289050">
            <a:lnSpc>
              <a:spcPct val="90000"/>
            </a:lnSpc>
            <a:spcBef>
              <a:spcPct val="0"/>
            </a:spcBef>
            <a:spcAft>
              <a:spcPct val="35000"/>
            </a:spcAft>
            <a:buNone/>
          </a:pPr>
          <a:r>
            <a:rPr lang="en-IN" sz="2900" b="1" kern="1200" dirty="0">
              <a:solidFill>
                <a:schemeClr val="bg1"/>
              </a:solidFill>
              <a:latin typeface="Times New Roman" panose="02020603050405020304" pitchFamily="18" charset="0"/>
              <a:cs typeface="Times New Roman" panose="02020603050405020304" pitchFamily="18" charset="0"/>
            </a:rPr>
            <a:t>INTRODUCTION</a:t>
          </a:r>
          <a:endParaRPr lang="en-IN" sz="2900" kern="1200" dirty="0">
            <a:solidFill>
              <a:schemeClr val="bg1"/>
            </a:solidFill>
            <a:latin typeface="Times New Roman" panose="02020603050405020304" pitchFamily="18" charset="0"/>
            <a:cs typeface="Times New Roman" panose="02020603050405020304" pitchFamily="18" charset="0"/>
          </a:endParaRPr>
        </a:p>
      </dsp:txBody>
      <dsp:txXfrm>
        <a:off x="334056" y="271363"/>
        <a:ext cx="11857943" cy="534491"/>
      </dsp:txXfrm>
    </dsp:sp>
    <dsp:sp modelId="{B1C25689-1591-4A20-8404-612E60D6F35C}">
      <dsp:nvSpPr>
        <dsp:cNvPr id="0" name=""/>
        <dsp:cNvSpPr/>
      </dsp:nvSpPr>
      <dsp:spPr>
        <a:xfrm>
          <a:off x="0" y="204552"/>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725C7-B7BD-4EF1-876C-856CD98333A5}">
      <dsp:nvSpPr>
        <dsp:cNvPr id="0" name=""/>
        <dsp:cNvSpPr/>
      </dsp:nvSpPr>
      <dsp:spPr>
        <a:xfrm>
          <a:off x="-408559" y="388185"/>
          <a:ext cx="45726" cy="300846"/>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3942A2A-3EE7-4BC9-BF0C-CF99534081FB}">
      <dsp:nvSpPr>
        <dsp:cNvPr id="0" name=""/>
        <dsp:cNvSpPr/>
      </dsp:nvSpPr>
      <dsp:spPr>
        <a:xfrm>
          <a:off x="334056" y="271363"/>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73660" rIns="73660" bIns="73660" numCol="1" spcCol="1270" anchor="ctr" anchorCtr="0">
          <a:noAutofit/>
        </a:bodyPr>
        <a:lstStyle/>
        <a:p>
          <a:pPr marL="0" lvl="0" indent="0" algn="l" defTabSz="1289050">
            <a:lnSpc>
              <a:spcPct val="90000"/>
            </a:lnSpc>
            <a:spcBef>
              <a:spcPct val="0"/>
            </a:spcBef>
            <a:spcAft>
              <a:spcPct val="35000"/>
            </a:spcAft>
            <a:buNone/>
          </a:pPr>
          <a:r>
            <a:rPr lang="en-IN" sz="2900" b="1" kern="1200" dirty="0">
              <a:solidFill>
                <a:schemeClr val="bg1"/>
              </a:solidFill>
              <a:latin typeface="Times New Roman" panose="02020603050405020304" pitchFamily="18" charset="0"/>
              <a:cs typeface="Times New Roman" panose="02020603050405020304" pitchFamily="18" charset="0"/>
            </a:rPr>
            <a:t>SYSTEM ANALYSIS</a:t>
          </a:r>
          <a:endParaRPr lang="en-IN" sz="2900" kern="1200" dirty="0">
            <a:solidFill>
              <a:schemeClr val="bg1"/>
            </a:solidFill>
            <a:latin typeface="Times New Roman" panose="02020603050405020304" pitchFamily="18" charset="0"/>
            <a:cs typeface="Times New Roman" panose="02020603050405020304" pitchFamily="18" charset="0"/>
          </a:endParaRPr>
        </a:p>
      </dsp:txBody>
      <dsp:txXfrm>
        <a:off x="334056" y="271363"/>
        <a:ext cx="11857943" cy="534491"/>
      </dsp:txXfrm>
    </dsp:sp>
    <dsp:sp modelId="{1DE28BCE-0E04-44E7-98E9-DD503A7BBB61}">
      <dsp:nvSpPr>
        <dsp:cNvPr id="0" name=""/>
        <dsp:cNvSpPr/>
      </dsp:nvSpPr>
      <dsp:spPr>
        <a:xfrm>
          <a:off x="0" y="204552"/>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146E61-C537-4015-B657-8F110AE330F5}">
      <dsp:nvSpPr>
        <dsp:cNvPr id="0" name=""/>
        <dsp:cNvSpPr/>
      </dsp:nvSpPr>
      <dsp:spPr>
        <a:xfrm rot="10800000">
          <a:off x="978275" y="83892"/>
          <a:ext cx="3367662" cy="352332"/>
        </a:xfrm>
        <a:prstGeom prst="homePlate">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357" tIns="60960" rIns="113792"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bg1"/>
              </a:solidFill>
              <a:latin typeface="Times New Roman" panose="02020603050405020304" pitchFamily="18" charset="0"/>
              <a:cs typeface="Times New Roman" panose="02020603050405020304" pitchFamily="18" charset="0"/>
            </a:rPr>
            <a:t>3.1.EXISTING SYSTEM</a:t>
          </a:r>
          <a:endParaRPr lang="en-IN" sz="1600" kern="1200" dirty="0">
            <a:solidFill>
              <a:schemeClr val="bg1"/>
            </a:solidFill>
            <a:latin typeface="Times New Roman" panose="02020603050405020304" pitchFamily="18" charset="0"/>
            <a:cs typeface="Times New Roman" panose="02020603050405020304" pitchFamily="18" charset="0"/>
          </a:endParaRPr>
        </a:p>
      </dsp:txBody>
      <dsp:txXfrm rot="10800000">
        <a:off x="1066358" y="83892"/>
        <a:ext cx="3279579" cy="352332"/>
      </dsp:txXfrm>
    </dsp:sp>
    <dsp:sp modelId="{0F300966-7982-41BC-823E-62F1BC7A284D}">
      <dsp:nvSpPr>
        <dsp:cNvPr id="0" name=""/>
        <dsp:cNvSpPr/>
      </dsp:nvSpPr>
      <dsp:spPr>
        <a:xfrm>
          <a:off x="718216" y="0"/>
          <a:ext cx="520117" cy="52011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EC370D-46E6-4C37-8CF8-43930B7E5664}">
      <dsp:nvSpPr>
        <dsp:cNvPr id="0" name=""/>
        <dsp:cNvSpPr/>
      </dsp:nvSpPr>
      <dsp:spPr>
        <a:xfrm rot="10800000">
          <a:off x="1617561" y="105096"/>
          <a:ext cx="5719356" cy="497694"/>
        </a:xfrm>
        <a:prstGeom prst="homePlate">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159"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chemeClr val="bg1"/>
              </a:solidFill>
              <a:latin typeface="Times New Roman" panose="02020603050405020304" pitchFamily="18" charset="0"/>
              <a:cs typeface="Times New Roman" panose="02020603050405020304" pitchFamily="18" charset="0"/>
            </a:rPr>
            <a:t>3.2.DRAWBACKS OF EXISTING SYSTEM</a:t>
          </a:r>
          <a:endParaRPr lang="en-IN" sz="900" kern="1200" dirty="0"/>
        </a:p>
      </dsp:txBody>
      <dsp:txXfrm rot="10800000">
        <a:off x="1741984" y="105096"/>
        <a:ext cx="5594933" cy="497694"/>
      </dsp:txXfrm>
    </dsp:sp>
    <dsp:sp modelId="{779728D8-0B9E-430B-9E99-144125795C7F}">
      <dsp:nvSpPr>
        <dsp:cNvPr id="0" name=""/>
        <dsp:cNvSpPr/>
      </dsp:nvSpPr>
      <dsp:spPr>
        <a:xfrm>
          <a:off x="1263618" y="0"/>
          <a:ext cx="707887" cy="70788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2409A3-A471-4105-A352-5CD5653D7A29}">
      <dsp:nvSpPr>
        <dsp:cNvPr id="0" name=""/>
        <dsp:cNvSpPr/>
      </dsp:nvSpPr>
      <dsp:spPr>
        <a:xfrm rot="10800000">
          <a:off x="1107861" y="104213"/>
          <a:ext cx="3663332" cy="532144"/>
        </a:xfrm>
        <a:prstGeom prst="homePlate">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6571"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chemeClr val="bg1"/>
              </a:solidFill>
              <a:latin typeface="Times New Roman" panose="02020603050405020304" pitchFamily="18" charset="0"/>
              <a:cs typeface="Times New Roman" panose="02020603050405020304" pitchFamily="18" charset="0"/>
            </a:rPr>
            <a:t>3.3.PROPOSED SYSTEM</a:t>
          </a:r>
          <a:endParaRPr lang="en-IN" sz="1100" kern="1200" dirty="0"/>
        </a:p>
      </dsp:txBody>
      <dsp:txXfrm rot="10800000">
        <a:off x="1240897" y="104213"/>
        <a:ext cx="3530296" cy="532144"/>
      </dsp:txXfrm>
    </dsp:sp>
    <dsp:sp modelId="{336E5994-D8EF-41C5-8D30-331F893E80EB}">
      <dsp:nvSpPr>
        <dsp:cNvPr id="0" name=""/>
        <dsp:cNvSpPr/>
      </dsp:nvSpPr>
      <dsp:spPr>
        <a:xfrm>
          <a:off x="737576" y="0"/>
          <a:ext cx="740571" cy="74057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658D8-763A-4083-9C8B-CB18F8DE342B}">
      <dsp:nvSpPr>
        <dsp:cNvPr id="0" name=""/>
        <dsp:cNvSpPr/>
      </dsp:nvSpPr>
      <dsp:spPr>
        <a:xfrm rot="10800000">
          <a:off x="2219131" y="119898"/>
          <a:ext cx="8107680" cy="468089"/>
        </a:xfrm>
        <a:prstGeom prst="homePlate">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158"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chemeClr val="bg1"/>
              </a:solidFill>
              <a:latin typeface="Times New Roman" panose="02020603050405020304" pitchFamily="18" charset="0"/>
              <a:cs typeface="Times New Roman" panose="02020603050405020304" pitchFamily="18" charset="0"/>
            </a:rPr>
            <a:t>3.4.ADVANTAGES OF PROPOSED SYSTEM</a:t>
          </a:r>
          <a:endParaRPr lang="en-IN" sz="900" kern="1200" dirty="0"/>
        </a:p>
      </dsp:txBody>
      <dsp:txXfrm rot="10800000">
        <a:off x="2336153" y="119898"/>
        <a:ext cx="7990658" cy="468089"/>
      </dsp:txXfrm>
    </dsp:sp>
    <dsp:sp modelId="{B87453C6-1158-4C08-83AB-1128000D2BD4}">
      <dsp:nvSpPr>
        <dsp:cNvPr id="0" name=""/>
        <dsp:cNvSpPr/>
      </dsp:nvSpPr>
      <dsp:spPr>
        <a:xfrm>
          <a:off x="1865188" y="0"/>
          <a:ext cx="707886" cy="70788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D09C8-6AEB-4F89-9CC9-F7669F78C8D5}">
      <dsp:nvSpPr>
        <dsp:cNvPr id="0" name=""/>
        <dsp:cNvSpPr/>
      </dsp:nvSpPr>
      <dsp:spPr>
        <a:xfrm flipH="1">
          <a:off x="-414065" y="515745"/>
          <a:ext cx="56738" cy="45726"/>
        </a:xfrm>
        <a:prstGeom prst="blockArc">
          <a:avLst>
            <a:gd name="adj1" fmla="val 18900000"/>
            <a:gd name="adj2" fmla="val 2700000"/>
            <a:gd name="adj3" fmla="val 1481"/>
          </a:avLst>
        </a:prstGeom>
        <a:noFill/>
        <a:ln w="15875"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B30550A-139E-4300-9443-7A9B69878532}">
      <dsp:nvSpPr>
        <dsp:cNvPr id="0" name=""/>
        <dsp:cNvSpPr/>
      </dsp:nvSpPr>
      <dsp:spPr>
        <a:xfrm>
          <a:off x="334056" y="271363"/>
          <a:ext cx="11857943" cy="534491"/>
        </a:xfrm>
        <a:prstGeom prst="rect">
          <a:avLst/>
        </a:prstGeom>
        <a:solidFill>
          <a:schemeClr val="tx2">
            <a:lumMod val="60000"/>
            <a:lumOff val="40000"/>
          </a:schemeClr>
        </a:solidFill>
        <a:ln>
          <a:noFill/>
        </a:ln>
        <a:effectLst>
          <a:outerShdw blurRad="50800" dist="25400" dir="5400000" rotWithShape="0">
            <a:srgbClr val="000000">
              <a:alpha val="2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27521" tIns="81280" rIns="81280" bIns="81280" numCol="1" spcCol="1270" anchor="ctr" anchorCtr="0">
          <a:noAutofit/>
        </a:bodyPr>
        <a:lstStyle/>
        <a:p>
          <a:pPr marL="0" lvl="0" indent="0" algn="l" defTabSz="1422400">
            <a:lnSpc>
              <a:spcPct val="90000"/>
            </a:lnSpc>
            <a:spcBef>
              <a:spcPct val="0"/>
            </a:spcBef>
            <a:spcAft>
              <a:spcPct val="35000"/>
            </a:spcAft>
            <a:buNone/>
          </a:pPr>
          <a:r>
            <a:rPr lang="en-IN" sz="3200" b="1" kern="1200" dirty="0">
              <a:solidFill>
                <a:schemeClr val="bg1"/>
              </a:solidFill>
              <a:latin typeface="Times New Roman" panose="02020603050405020304" pitchFamily="18" charset="0"/>
              <a:cs typeface="Times New Roman" panose="02020603050405020304" pitchFamily="18" charset="0"/>
            </a:rPr>
            <a:t>SYSTEM ARCHITECTURE</a:t>
          </a:r>
          <a:endParaRPr lang="en-IN" sz="1600" kern="1200" dirty="0">
            <a:solidFill>
              <a:schemeClr val="bg1"/>
            </a:solidFill>
          </a:endParaRPr>
        </a:p>
      </dsp:txBody>
      <dsp:txXfrm>
        <a:off x="334056" y="271363"/>
        <a:ext cx="11857943" cy="534491"/>
      </dsp:txXfrm>
    </dsp:sp>
    <dsp:sp modelId="{FC1EDA49-D645-4555-92CF-77D7F17A59BB}">
      <dsp:nvSpPr>
        <dsp:cNvPr id="0" name=""/>
        <dsp:cNvSpPr/>
      </dsp:nvSpPr>
      <dsp:spPr>
        <a:xfrm>
          <a:off x="0" y="204552"/>
          <a:ext cx="668113" cy="66811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178268-7398-404A-A868-97741D538B2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1076914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78268-7398-404A-A868-97741D538B2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2725845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78268-7398-404A-A868-97741D538B2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3318696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78268-7398-404A-A868-97741D538B2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C1FD1D-EA3A-42FC-898B-5B72D8C6A746}"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70641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78268-7398-404A-A868-97741D538B2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40795026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178268-7398-404A-A868-97741D538B28}" type="datetimeFigureOut">
              <a:rPr lang="en-IN" smtClean="0"/>
              <a:t>15-04-2023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1760498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A178268-7398-404A-A868-97741D538B28}" type="datetimeFigureOut">
              <a:rPr lang="en-IN" smtClean="0"/>
              <a:t>15-04-2023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3667323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178268-7398-404A-A868-97741D538B2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1772024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178268-7398-404A-A868-97741D538B2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11567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178268-7398-404A-A868-97741D538B2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2709994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178268-7398-404A-A868-97741D538B28}" type="datetimeFigureOut">
              <a:rPr lang="en-IN" smtClean="0"/>
              <a:t>15-04-2023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3155100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178268-7398-404A-A868-97741D538B2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271847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178268-7398-404A-A868-97741D538B28}" type="datetimeFigureOut">
              <a:rPr lang="en-IN" smtClean="0"/>
              <a:t>15-04-2023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1196109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178268-7398-404A-A868-97741D538B28}" type="datetimeFigureOut">
              <a:rPr lang="en-IN" smtClean="0"/>
              <a:t>15-04-2023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410859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EA178268-7398-404A-A868-97741D538B28}" type="datetimeFigureOut">
              <a:rPr lang="en-IN" smtClean="0"/>
              <a:t>15-04-2023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1691698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78268-7398-404A-A868-97741D538B2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3132083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78268-7398-404A-A868-97741D538B28}" type="datetimeFigureOut">
              <a:rPr lang="en-IN" smtClean="0"/>
              <a:t>15-04-2023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4C1FD1D-EA3A-42FC-898B-5B72D8C6A746}" type="slidenum">
              <a:rPr lang="en-IN" smtClean="0"/>
              <a:t>‹#›</a:t>
            </a:fld>
            <a:endParaRPr lang="en-IN"/>
          </a:p>
        </p:txBody>
      </p:sp>
    </p:spTree>
    <p:extLst>
      <p:ext uri="{BB962C8B-B14F-4D97-AF65-F5344CB8AC3E}">
        <p14:creationId xmlns:p14="http://schemas.microsoft.com/office/powerpoint/2010/main" val="1353618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EA178268-7398-404A-A868-97741D538B28}" type="datetimeFigureOut">
              <a:rPr lang="en-IN" smtClean="0"/>
              <a:t>15-04-2023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4C1FD1D-EA3A-42FC-898B-5B72D8C6A746}" type="slidenum">
              <a:rPr lang="en-IN" smtClean="0"/>
              <a:t>‹#›</a:t>
            </a:fld>
            <a:endParaRPr lang="en-IN"/>
          </a:p>
        </p:txBody>
      </p:sp>
    </p:spTree>
    <p:extLst>
      <p:ext uri="{BB962C8B-B14F-4D97-AF65-F5344CB8AC3E}">
        <p14:creationId xmlns:p14="http://schemas.microsoft.com/office/powerpoint/2010/main" val="352105258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4.xml"/><Relationship Id="rId13" Type="http://schemas.openxmlformats.org/officeDocument/2006/relationships/diagramLayout" Target="../diagrams/layout15.xml"/><Relationship Id="rId3" Type="http://schemas.openxmlformats.org/officeDocument/2006/relationships/diagramLayout" Target="../diagrams/layout13.xml"/><Relationship Id="rId7" Type="http://schemas.openxmlformats.org/officeDocument/2006/relationships/diagramData" Target="../diagrams/data14.xml"/><Relationship Id="rId12" Type="http://schemas.openxmlformats.org/officeDocument/2006/relationships/diagramData" Target="../diagrams/data15.xml"/><Relationship Id="rId2" Type="http://schemas.openxmlformats.org/officeDocument/2006/relationships/diagramData" Target="../diagrams/data13.xml"/><Relationship Id="rId16" Type="http://schemas.microsoft.com/office/2007/relationships/diagramDrawing" Target="../diagrams/drawing15.xml"/><Relationship Id="rId1" Type="http://schemas.openxmlformats.org/officeDocument/2006/relationships/slideLayout" Target="../slideLayouts/slideLayout7.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5" Type="http://schemas.openxmlformats.org/officeDocument/2006/relationships/diagramColors" Target="../diagrams/colors15.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 Id="rId14" Type="http://schemas.openxmlformats.org/officeDocument/2006/relationships/diagramQuickStyle" Target="../diagrams/quickStyle1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7.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12.jpg"/><Relationship Id="rId2" Type="http://schemas.openxmlformats.org/officeDocument/2006/relationships/diagramData" Target="../diagrams/data18.xml"/><Relationship Id="rId1" Type="http://schemas.openxmlformats.org/officeDocument/2006/relationships/slideLayout" Target="../slideLayouts/slideLayout7.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7.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7.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7.jpg"/><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779396-E860-CB48-6DAA-E472F9CFC17E}"/>
              </a:ext>
            </a:extLst>
          </p:cNvPr>
          <p:cNvSpPr txBox="1"/>
          <p:nvPr/>
        </p:nvSpPr>
        <p:spPr>
          <a:xfrm>
            <a:off x="0" y="570451"/>
            <a:ext cx="12192000" cy="461665"/>
          </a:xfrm>
          <a:prstGeom prst="rect">
            <a:avLst/>
          </a:prstGeom>
          <a:noFill/>
        </p:spPr>
        <p:txBody>
          <a:bodyPr wrap="square" rtlCol="0">
            <a:spAutoFit/>
          </a:bodyPr>
          <a:lstStyle/>
          <a:p>
            <a:pPr algn="ctr"/>
            <a:r>
              <a:rPr lang="en-IN" sz="2400" b="1" dirty="0">
                <a:solidFill>
                  <a:schemeClr val="bg2">
                    <a:lumMod val="50000"/>
                  </a:schemeClr>
                </a:solidFill>
                <a:latin typeface="Times New Roman" panose="02020603050405020304" pitchFamily="18" charset="0"/>
                <a:cs typeface="Times New Roman" panose="02020603050405020304" pitchFamily="18" charset="0"/>
              </a:rPr>
              <a:t>MACHINE LEARNING TECHNIQUES FOR CYBER ATTACK DETECTION</a:t>
            </a:r>
          </a:p>
        </p:txBody>
      </p:sp>
      <p:sp>
        <p:nvSpPr>
          <p:cNvPr id="3" name="TextBox 2">
            <a:extLst>
              <a:ext uri="{FF2B5EF4-FFF2-40B4-BE49-F238E27FC236}">
                <a16:creationId xmlns:a16="http://schemas.microsoft.com/office/drawing/2014/main" id="{3DCC0055-D447-EF66-6366-31FA8511BC2F}"/>
              </a:ext>
            </a:extLst>
          </p:cNvPr>
          <p:cNvSpPr txBox="1"/>
          <p:nvPr/>
        </p:nvSpPr>
        <p:spPr>
          <a:xfrm>
            <a:off x="894824" y="1032116"/>
            <a:ext cx="10402349" cy="992003"/>
          </a:xfrm>
          <a:prstGeom prst="rect">
            <a:avLst/>
          </a:prstGeom>
          <a:noFill/>
        </p:spPr>
        <p:txBody>
          <a:bodyPr wrap="square" rtlCol="0">
            <a:spAutoFit/>
          </a:bodyPr>
          <a:lstStyle/>
          <a:p>
            <a:pPr marL="234950" marR="886460" indent="-6350" algn="ctr">
              <a:lnSpc>
                <a:spcPct val="111000"/>
              </a:lnSpc>
              <a:spcAft>
                <a:spcPts val="20"/>
              </a:spcAft>
            </a:pPr>
            <a:r>
              <a:rPr lang="en-IN" sz="1800" dirty="0">
                <a:solidFill>
                  <a:srgbClr val="000000"/>
                </a:solidFill>
                <a:effectLst/>
                <a:latin typeface="Times New Roman" panose="02020603050405020304" pitchFamily="18" charset="0"/>
                <a:ea typeface="Times New Roman" panose="02020603050405020304" pitchFamily="18" charset="0"/>
              </a:rPr>
              <a:t>Submitted to the faculty of Engineering of </a:t>
            </a:r>
          </a:p>
          <a:p>
            <a:pPr marL="234950" marR="886460" indent="-6350" algn="ctr">
              <a:lnSpc>
                <a:spcPct val="111000"/>
              </a:lnSpc>
              <a:spcAft>
                <a:spcPts val="20"/>
              </a:spcAft>
            </a:pPr>
            <a:r>
              <a:rPr lang="en-IN" sz="1800" dirty="0">
                <a:solidFill>
                  <a:srgbClr val="000000"/>
                </a:solidFill>
                <a:effectLst/>
                <a:latin typeface="Times New Roman" panose="02020603050405020304" pitchFamily="18" charset="0"/>
                <a:ea typeface="Times New Roman" panose="02020603050405020304" pitchFamily="18" charset="0"/>
              </a:rPr>
              <a:t>SRI SARATHI INSTITUTE OF ENGINEERING AND TECHNOLOGY </a:t>
            </a:r>
          </a:p>
          <a:p>
            <a:pPr marL="234950" marR="886460" indent="-6350" algn="ctr">
              <a:lnSpc>
                <a:spcPct val="111000"/>
              </a:lnSpc>
              <a:spcAft>
                <a:spcPts val="20"/>
              </a:spcAft>
            </a:pPr>
            <a:r>
              <a:rPr lang="en-IN" sz="1800" dirty="0">
                <a:solidFill>
                  <a:srgbClr val="000000"/>
                </a:solidFill>
                <a:effectLst/>
                <a:latin typeface="Times New Roman" panose="02020603050405020304" pitchFamily="18" charset="0"/>
                <a:ea typeface="Times New Roman" panose="02020603050405020304" pitchFamily="18" charset="0"/>
              </a:rPr>
              <a:t>Affiliated to JNTU-KAKINADA</a:t>
            </a:r>
          </a:p>
        </p:txBody>
      </p:sp>
      <p:sp>
        <p:nvSpPr>
          <p:cNvPr id="5" name="TextBox 4">
            <a:extLst>
              <a:ext uri="{FF2B5EF4-FFF2-40B4-BE49-F238E27FC236}">
                <a16:creationId xmlns:a16="http://schemas.microsoft.com/office/drawing/2014/main" id="{BE9A01B5-96F1-390D-6362-AAB27753B435}"/>
              </a:ext>
            </a:extLst>
          </p:cNvPr>
          <p:cNvSpPr txBox="1"/>
          <p:nvPr/>
        </p:nvSpPr>
        <p:spPr>
          <a:xfrm>
            <a:off x="1234877" y="4611231"/>
            <a:ext cx="4318637" cy="2554545"/>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Submitted By:</a:t>
            </a:r>
          </a:p>
          <a:p>
            <a:r>
              <a:rPr lang="en-IN" sz="2000" dirty="0">
                <a:latin typeface="Times New Roman" panose="02020603050405020304" pitchFamily="18" charset="0"/>
                <a:cs typeface="Times New Roman" panose="02020603050405020304" pitchFamily="18" charset="0"/>
              </a:rPr>
              <a:t>L.PAVAN </a:t>
            </a:r>
            <a:r>
              <a:rPr lang="en-IN" sz="2000">
                <a:latin typeface="Times New Roman" panose="02020603050405020304" pitchFamily="18" charset="0"/>
                <a:cs typeface="Times New Roman" panose="02020603050405020304" pitchFamily="18" charset="0"/>
              </a:rPr>
              <a:t>KUMAR 	 </a:t>
            </a:r>
            <a:r>
              <a:rPr lang="en-IN" sz="2000" dirty="0">
                <a:latin typeface="Times New Roman" panose="02020603050405020304" pitchFamily="18" charset="0"/>
                <a:cs typeface="Times New Roman" panose="02020603050405020304" pitchFamily="18" charset="0"/>
              </a:rPr>
              <a:t>(19541A0571)</a:t>
            </a:r>
          </a:p>
          <a:p>
            <a:r>
              <a:rPr lang="en-IN" sz="2000" dirty="0">
                <a:latin typeface="Times New Roman" panose="02020603050405020304" pitchFamily="18" charset="0"/>
                <a:cs typeface="Times New Roman" panose="02020603050405020304" pitchFamily="18" charset="0"/>
              </a:rPr>
              <a:t>P.</a:t>
            </a:r>
            <a:r>
              <a:rPr lang="en-IN" sz="2000">
                <a:latin typeface="Times New Roman" panose="02020603050405020304" pitchFamily="18" charset="0"/>
                <a:cs typeface="Times New Roman" panose="02020603050405020304" pitchFamily="18" charset="0"/>
              </a:rPr>
              <a:t>SAIDHANARAJ   	 (</a:t>
            </a:r>
            <a:r>
              <a:rPr lang="en-IN" sz="2000" dirty="0">
                <a:latin typeface="Times New Roman" panose="02020603050405020304" pitchFamily="18" charset="0"/>
                <a:cs typeface="Times New Roman" panose="02020603050405020304" pitchFamily="18" charset="0"/>
              </a:rPr>
              <a:t>19541A0581)</a:t>
            </a:r>
          </a:p>
          <a:p>
            <a:r>
              <a:rPr lang="en-IN" sz="2000" dirty="0">
                <a:latin typeface="Times New Roman" panose="02020603050405020304" pitchFamily="18" charset="0"/>
                <a:cs typeface="Times New Roman" panose="02020603050405020304" pitchFamily="18" charset="0"/>
              </a:rPr>
              <a:t>A.</a:t>
            </a:r>
            <a:r>
              <a:rPr lang="en-IN" sz="2000">
                <a:latin typeface="Times New Roman" panose="02020603050405020304" pitchFamily="18" charset="0"/>
                <a:cs typeface="Times New Roman" panose="02020603050405020304" pitchFamily="18" charset="0"/>
              </a:rPr>
              <a:t>RUKMINI            	 (</a:t>
            </a:r>
            <a:r>
              <a:rPr lang="en-IN" sz="2000" dirty="0">
                <a:latin typeface="Times New Roman" panose="02020603050405020304" pitchFamily="18" charset="0"/>
                <a:cs typeface="Times New Roman" panose="02020603050405020304" pitchFamily="18" charset="0"/>
              </a:rPr>
              <a:t>19541A0501)</a:t>
            </a:r>
          </a:p>
          <a:p>
            <a:r>
              <a:rPr lang="en-IN" sz="2000" dirty="0">
                <a:latin typeface="Times New Roman" panose="02020603050405020304" pitchFamily="18" charset="0"/>
                <a:cs typeface="Times New Roman" panose="02020603050405020304" pitchFamily="18" charset="0"/>
              </a:rPr>
              <a:t>K.</a:t>
            </a:r>
            <a:r>
              <a:rPr lang="en-IN" sz="2000">
                <a:latin typeface="Times New Roman" panose="02020603050405020304" pitchFamily="18" charset="0"/>
                <a:cs typeface="Times New Roman" panose="02020603050405020304" pitchFamily="18" charset="0"/>
              </a:rPr>
              <a:t>TEJASWI                (</a:t>
            </a:r>
            <a:r>
              <a:rPr lang="en-IN" sz="2000" dirty="0">
                <a:latin typeface="Times New Roman" panose="02020603050405020304" pitchFamily="18" charset="0"/>
                <a:cs typeface="Times New Roman" panose="02020603050405020304" pitchFamily="18" charset="0"/>
              </a:rPr>
              <a:t>19541A0515)</a:t>
            </a:r>
          </a:p>
          <a:p>
            <a:r>
              <a:rPr lang="en-IN" sz="2000" dirty="0">
                <a:latin typeface="Times New Roman" panose="02020603050405020304" pitchFamily="18" charset="0"/>
                <a:cs typeface="Times New Roman" panose="02020603050405020304" pitchFamily="18" charset="0"/>
              </a:rPr>
              <a:t>N.</a:t>
            </a:r>
            <a:r>
              <a:rPr lang="en-IN" sz="2000">
                <a:latin typeface="Times New Roman" panose="02020603050405020304" pitchFamily="18" charset="0"/>
                <a:cs typeface="Times New Roman" panose="02020603050405020304" pitchFamily="18" charset="0"/>
              </a:rPr>
              <a:t>SRAVANI                </a:t>
            </a:r>
            <a:r>
              <a:rPr lang="en-IN" sz="2000" dirty="0">
                <a:latin typeface="Times New Roman" panose="02020603050405020304" pitchFamily="18" charset="0"/>
                <a:cs typeface="Times New Roman" panose="02020603050405020304" pitchFamily="18" charset="0"/>
              </a:rPr>
              <a:t>(</a:t>
            </a:r>
            <a:r>
              <a:rPr lang="en-IN" sz="2000">
                <a:latin typeface="Times New Roman" panose="02020603050405020304" pitchFamily="18" charset="0"/>
                <a:cs typeface="Times New Roman" panose="02020603050405020304" pitchFamily="18" charset="0"/>
              </a:rPr>
              <a:t>19541A0533)</a:t>
            </a:r>
          </a:p>
          <a:p>
            <a:r>
              <a:rPr lang="en-IN" sz="2000">
                <a:latin typeface="Times New Roman" panose="02020603050405020304" pitchFamily="18" charset="0"/>
                <a:cs typeface="Times New Roman" panose="02020603050405020304" pitchFamily="18" charset="0"/>
              </a:rPr>
              <a:t>K.DURGA PRASAD  (16541A0569)	</a:t>
            </a:r>
            <a:r>
              <a:rPr lang="en-IN" sz="2000" dirty="0">
                <a:latin typeface="Times New Roman" panose="02020603050405020304" pitchFamily="18" charset="0"/>
                <a:cs typeface="Times New Roman" panose="02020603050405020304" pitchFamily="18" charset="0"/>
              </a:rPr>
              <a:t>		</a:t>
            </a:r>
          </a:p>
        </p:txBody>
      </p:sp>
      <p:sp>
        <p:nvSpPr>
          <p:cNvPr id="7" name="TextBox 6">
            <a:extLst>
              <a:ext uri="{FF2B5EF4-FFF2-40B4-BE49-F238E27FC236}">
                <a16:creationId xmlns:a16="http://schemas.microsoft.com/office/drawing/2014/main" id="{65916704-62C0-F70D-FF3B-AE10D52EEEFE}"/>
              </a:ext>
            </a:extLst>
          </p:cNvPr>
          <p:cNvSpPr txBox="1"/>
          <p:nvPr/>
        </p:nvSpPr>
        <p:spPr>
          <a:xfrm>
            <a:off x="7499758" y="5117998"/>
            <a:ext cx="3386353" cy="1015663"/>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Under The </a:t>
            </a:r>
            <a:r>
              <a:rPr lang="en-IN" dirty="0" err="1">
                <a:latin typeface="Times New Roman" panose="02020603050405020304" pitchFamily="18" charset="0"/>
                <a:cs typeface="Times New Roman" panose="02020603050405020304" pitchFamily="18" charset="0"/>
              </a:rPr>
              <a:t>Guidence</a:t>
            </a:r>
            <a:r>
              <a:rPr lang="en-IN" dirty="0">
                <a:latin typeface="Times New Roman" panose="02020603050405020304" pitchFamily="18" charset="0"/>
                <a:cs typeface="Times New Roman" panose="02020603050405020304" pitchFamily="18" charset="0"/>
              </a:rPr>
              <a:t> Of:</a:t>
            </a:r>
          </a:p>
          <a:p>
            <a:r>
              <a:rPr lang="en-IN" sz="2000" b="1" dirty="0">
                <a:latin typeface="Times New Roman" panose="02020603050405020304" pitchFamily="18" charset="0"/>
                <a:cs typeface="Times New Roman" panose="02020603050405020304" pitchFamily="18" charset="0"/>
              </a:rPr>
              <a:t>Mr. </a:t>
            </a:r>
            <a:r>
              <a:rPr lang="en-IN" sz="2000" b="1" dirty="0" err="1">
                <a:latin typeface="Times New Roman" panose="02020603050405020304" pitchFamily="18" charset="0"/>
                <a:cs typeface="Times New Roman" panose="02020603050405020304" pitchFamily="18" charset="0"/>
              </a:rPr>
              <a:t>P.Satheesh</a:t>
            </a:r>
            <a:r>
              <a:rPr lang="en-IN" sz="2000" b="1" dirty="0">
                <a:latin typeface="Times New Roman" panose="02020603050405020304" pitchFamily="18" charset="0"/>
                <a:cs typeface="Times New Roman" panose="02020603050405020304" pitchFamily="18" charset="0"/>
              </a:rPr>
              <a:t> Babu</a:t>
            </a:r>
          </a:p>
          <a:p>
            <a:r>
              <a:rPr lang="en-IN" sz="1600">
                <a:latin typeface="Times New Roman" panose="02020603050405020304" pitchFamily="18" charset="0"/>
                <a:cs typeface="Times New Roman" panose="02020603050405020304" pitchFamily="18" charset="0"/>
              </a:rPr>
              <a:t>Assistant </a:t>
            </a:r>
            <a:r>
              <a:rPr lang="en-IN" sz="1600" dirty="0">
                <a:latin typeface="Times New Roman" panose="02020603050405020304" pitchFamily="18" charset="0"/>
                <a:cs typeface="Times New Roman" panose="02020603050405020304" pitchFamily="18" charset="0"/>
              </a:rPr>
              <a:t>professor, CSE</a:t>
            </a:r>
            <a:r>
              <a:rPr lang="en-IN" sz="2000" dirty="0">
                <a:latin typeface="Times New Roman" panose="02020603050405020304" pitchFamily="18" charset="0"/>
                <a:cs typeface="Times New Roman" panose="02020603050405020304" pitchFamily="18" charset="0"/>
              </a:rPr>
              <a:t>.</a:t>
            </a:r>
          </a:p>
        </p:txBody>
      </p:sp>
      <p:pic>
        <p:nvPicPr>
          <p:cNvPr id="14" name="Picture 13">
            <a:extLst>
              <a:ext uri="{FF2B5EF4-FFF2-40B4-BE49-F238E27FC236}">
                <a16:creationId xmlns:a16="http://schemas.microsoft.com/office/drawing/2014/main" id="{FD01086D-8B40-61C1-3AAE-F5384B549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134" y="2024119"/>
            <a:ext cx="1999727" cy="1999727"/>
          </a:xfrm>
          <a:prstGeom prst="rect">
            <a:avLst/>
          </a:prstGeom>
        </p:spPr>
      </p:pic>
      <p:sp>
        <p:nvSpPr>
          <p:cNvPr id="2" name="TextBox 1">
            <a:extLst>
              <a:ext uri="{FF2B5EF4-FFF2-40B4-BE49-F238E27FC236}">
                <a16:creationId xmlns:a16="http://schemas.microsoft.com/office/drawing/2014/main" id="{ECE2533D-6959-DE75-0846-712A8654B617}"/>
              </a:ext>
            </a:extLst>
          </p:cNvPr>
          <p:cNvSpPr txBox="1"/>
          <p:nvPr/>
        </p:nvSpPr>
        <p:spPr>
          <a:xfrm>
            <a:off x="5096134" y="4046115"/>
            <a:ext cx="1999727"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2019-2023</a:t>
            </a:r>
          </a:p>
        </p:txBody>
      </p:sp>
    </p:spTree>
    <p:extLst>
      <p:ext uri="{BB962C8B-B14F-4D97-AF65-F5344CB8AC3E}">
        <p14:creationId xmlns:p14="http://schemas.microsoft.com/office/powerpoint/2010/main" val="1890420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2888271-79A2-42B6-19CE-FD29B795972F}"/>
              </a:ext>
            </a:extLst>
          </p:cNvPr>
          <p:cNvGraphicFramePr/>
          <p:nvPr>
            <p:extLst>
              <p:ext uri="{D42A27DB-BD31-4B8C-83A1-F6EECF244321}">
                <p14:modId xmlns:p14="http://schemas.microsoft.com/office/powerpoint/2010/main" val="1803290823"/>
              </p:ext>
            </p:extLst>
          </p:nvPr>
        </p:nvGraphicFramePr>
        <p:xfrm>
          <a:off x="0" y="0"/>
          <a:ext cx="12192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15BC2F7-3620-8E54-0465-99B7C7D38E54}"/>
              </a:ext>
            </a:extLst>
          </p:cNvPr>
          <p:cNvSpPr txBox="1"/>
          <p:nvPr/>
        </p:nvSpPr>
        <p:spPr>
          <a:xfrm>
            <a:off x="134224" y="246221"/>
            <a:ext cx="335559" cy="584775"/>
          </a:xfrm>
          <a:prstGeom prst="rect">
            <a:avLst/>
          </a:prstGeom>
          <a:noFill/>
        </p:spPr>
        <p:txBody>
          <a:bodyPr wrap="square" rtlCol="0">
            <a:spAutoFit/>
          </a:bodyPr>
          <a:lstStyle/>
          <a:p>
            <a:r>
              <a:rPr lang="en-IN" sz="3200" b="1" dirty="0">
                <a:solidFill>
                  <a:schemeClr val="bg2">
                    <a:lumMod val="50000"/>
                  </a:schemeClr>
                </a:solidFill>
                <a:latin typeface="Times New Roman" panose="02020603050405020304" pitchFamily="18" charset="0"/>
                <a:cs typeface="Times New Roman" panose="02020603050405020304" pitchFamily="18" charset="0"/>
              </a:rPr>
              <a:t>5</a:t>
            </a:r>
          </a:p>
        </p:txBody>
      </p:sp>
      <p:graphicFrame>
        <p:nvGraphicFramePr>
          <p:cNvPr id="6" name="Diagram 5">
            <a:extLst>
              <a:ext uri="{FF2B5EF4-FFF2-40B4-BE49-F238E27FC236}">
                <a16:creationId xmlns:a16="http://schemas.microsoft.com/office/drawing/2014/main" id="{FDB6B562-B2C7-ACD5-80E3-504BA28EF034}"/>
              </a:ext>
            </a:extLst>
          </p:cNvPr>
          <p:cNvGraphicFramePr/>
          <p:nvPr>
            <p:extLst>
              <p:ext uri="{D42A27DB-BD31-4B8C-83A1-F6EECF244321}">
                <p14:modId xmlns:p14="http://schemas.microsoft.com/office/powerpoint/2010/main" val="1188078208"/>
              </p:ext>
            </p:extLst>
          </p:nvPr>
        </p:nvGraphicFramePr>
        <p:xfrm>
          <a:off x="780176" y="1077218"/>
          <a:ext cx="10612074" cy="52061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932174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2565E95-15D5-0C25-227E-4F5256F4B7FF}"/>
              </a:ext>
            </a:extLst>
          </p:cNvPr>
          <p:cNvGraphicFramePr/>
          <p:nvPr>
            <p:extLst>
              <p:ext uri="{D42A27DB-BD31-4B8C-83A1-F6EECF244321}">
                <p14:modId xmlns:p14="http://schemas.microsoft.com/office/powerpoint/2010/main" val="4113507261"/>
              </p:ext>
            </p:extLst>
          </p:nvPr>
        </p:nvGraphicFramePr>
        <p:xfrm>
          <a:off x="0" y="0"/>
          <a:ext cx="12192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0C6D464-F8DF-A425-05DC-9117B9619371}"/>
              </a:ext>
            </a:extLst>
          </p:cNvPr>
          <p:cNvSpPr txBox="1"/>
          <p:nvPr/>
        </p:nvSpPr>
        <p:spPr>
          <a:xfrm>
            <a:off x="612396" y="1035274"/>
            <a:ext cx="10687575" cy="5238422"/>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	</a:t>
            </a:r>
            <a:r>
              <a:rPr lang="en-IN" sz="2400" b="1" dirty="0">
                <a:solidFill>
                  <a:schemeClr val="bg2">
                    <a:lumMod val="75000"/>
                  </a:schemeClr>
                </a:solidFill>
                <a:latin typeface="Times New Roman" panose="02020603050405020304" pitchFamily="18" charset="0"/>
                <a:cs typeface="Times New Roman" panose="02020603050405020304" pitchFamily="18" charset="0"/>
              </a:rPr>
              <a:t>1.TITLE</a:t>
            </a:r>
            <a:r>
              <a:rPr lang="en-IN" sz="2400" b="1" dirty="0">
                <a:latin typeface="Times New Roman" panose="02020603050405020304" pitchFamily="18" charset="0"/>
                <a:cs typeface="Times New Roman" panose="02020603050405020304" pitchFamily="18" charset="0"/>
              </a:rPr>
              <a:t>			</a:t>
            </a:r>
            <a:r>
              <a:rPr lang="en-IN" sz="2400" b="1" dirty="0">
                <a:solidFill>
                  <a:schemeClr val="bg2">
                    <a:lumMod val="75000"/>
                  </a:schemeClr>
                </a:solidFill>
                <a:latin typeface="Times New Roman" panose="02020603050405020304" pitchFamily="18" charset="0"/>
                <a:cs typeface="Times New Roman" panose="02020603050405020304" pitchFamily="18" charset="0"/>
              </a:rPr>
              <a:t>:</a:t>
            </a:r>
            <a:r>
              <a:rPr lang="en-IN" sz="2400" b="1" dirty="0">
                <a:latin typeface="Times New Roman" panose="02020603050405020304" pitchFamily="18"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Pre-clustering algorithm for anomaly detection and clustering.</a:t>
            </a:r>
          </a:p>
          <a:p>
            <a:r>
              <a:rPr lang="en-IN" sz="2400" b="1" dirty="0">
                <a:latin typeface="Times New Roman" panose="02020603050405020304" pitchFamily="18" charset="0"/>
                <a:ea typeface="Calibri" panose="020F0502020204030204" pitchFamily="34" charset="0"/>
                <a:cs typeface="Times New Roman" panose="02020603050405020304" pitchFamily="18" charset="0"/>
              </a:rPr>
              <a:t>	</a:t>
            </a:r>
          </a:p>
          <a:p>
            <a:r>
              <a:rPr lang="en-IN" sz="24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AUTHOR			:</a:t>
            </a:r>
            <a:r>
              <a:rPr lang="en-IN" sz="2400" b="1" dirty="0">
                <a:solidFill>
                  <a:schemeClr val="bg2">
                    <a:lumMod val="75000"/>
                  </a:schemeClr>
                </a:solidFill>
                <a:latin typeface="Times New Roman" panose="02020603050405020304" pitchFamily="18"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M. Sharma and D.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Toshniwal</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IN" sz="2000"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IN" sz="20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ABSTRACT		: </a:t>
            </a:r>
            <a:r>
              <a:rPr lang="en-US" sz="2000" b="0" i="0" dirty="0">
                <a:effectLst/>
                <a:latin typeface="Times New Roman" panose="02020603050405020304" pitchFamily="18" charset="0"/>
                <a:cs typeface="Times New Roman" panose="02020603050405020304" pitchFamily="18" charset="0"/>
              </a:rPr>
              <a:t>Clustering is known as grouping of data based on their similarities. 	This paper introduces an algorithm of k means for clustering of data streams and detection of 	outliers. The introduced technique for detection of outliers is based on distance as well as on time 	on which they arrive in the cluster. This paper also takes into account the selection of k centers and 	variable size of buckets with the help of which space can be effectively utilized during clustering. 	Most traditional algorithms make clustering a very difficult problem by reducing their quality for a 	better efficiency. This paper indicates that with a small increase in time you can efficiently cluster 	the data without much loss of quality of data.</a:t>
            </a:r>
            <a:endParaRPr lang="en-IN"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4E3CE4A-2D9D-425C-40C3-1958130AC882}"/>
              </a:ext>
            </a:extLst>
          </p:cNvPr>
          <p:cNvSpPr txBox="1"/>
          <p:nvPr/>
        </p:nvSpPr>
        <p:spPr>
          <a:xfrm>
            <a:off x="129396" y="246221"/>
            <a:ext cx="483000" cy="584775"/>
          </a:xfrm>
          <a:prstGeom prst="rect">
            <a:avLst/>
          </a:prstGeom>
          <a:noFill/>
        </p:spPr>
        <p:txBody>
          <a:bodyPr wrap="square" rtlCol="0">
            <a:spAutoFit/>
          </a:bodyPr>
          <a:lstStyle/>
          <a:p>
            <a:r>
              <a:rPr lang="en-IN" sz="3200" b="1" dirty="0">
                <a:solidFill>
                  <a:schemeClr val="bg2">
                    <a:lumMod val="50000"/>
                  </a:schemeClr>
                </a:solidFill>
                <a:latin typeface="Times New Roman" panose="02020603050405020304" pitchFamily="18" charset="0"/>
                <a:cs typeface="Times New Roman" panose="02020603050405020304" pitchFamily="18" charset="0"/>
              </a:rPr>
              <a:t>6</a:t>
            </a:r>
          </a:p>
        </p:txBody>
      </p:sp>
    </p:spTree>
    <p:extLst>
      <p:ext uri="{BB962C8B-B14F-4D97-AF65-F5344CB8AC3E}">
        <p14:creationId xmlns:p14="http://schemas.microsoft.com/office/powerpoint/2010/main" val="137166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AB6B85-4C6E-E794-BDFB-BD1B4733C73A}"/>
              </a:ext>
            </a:extLst>
          </p:cNvPr>
          <p:cNvSpPr txBox="1"/>
          <p:nvPr/>
        </p:nvSpPr>
        <p:spPr>
          <a:xfrm>
            <a:off x="613794" y="1582340"/>
            <a:ext cx="10964411" cy="3693319"/>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	</a:t>
            </a:r>
            <a:r>
              <a:rPr lang="en-IN" sz="2400" b="1" dirty="0">
                <a:solidFill>
                  <a:schemeClr val="bg2">
                    <a:lumMod val="75000"/>
                  </a:schemeClr>
                </a:solidFill>
                <a:latin typeface="Times New Roman" panose="02020603050405020304" pitchFamily="18" charset="0"/>
                <a:cs typeface="Times New Roman" panose="02020603050405020304" pitchFamily="18" charset="0"/>
              </a:rPr>
              <a:t>2.TITLE</a:t>
            </a:r>
            <a:r>
              <a:rPr lang="en-IN" sz="2000" b="1" dirty="0">
                <a:latin typeface="Times New Roman" panose="02020603050405020304" pitchFamily="18" charset="0"/>
                <a:cs typeface="Times New Roman" panose="02020603050405020304" pitchFamily="18" charset="0"/>
              </a:rPr>
              <a:t>			</a:t>
            </a:r>
            <a:r>
              <a:rPr lang="en-IN" sz="2400" b="1" dirty="0">
                <a:solidFill>
                  <a:schemeClr val="bg2">
                    <a:lumMod val="75000"/>
                  </a:schemeClr>
                </a:solidFill>
                <a:latin typeface="Times New Roman" panose="02020603050405020304" pitchFamily="18" charset="0"/>
                <a:cs typeface="Times New Roman" panose="02020603050405020304" pitchFamily="18" charset="0"/>
              </a:rPr>
              <a:t>:</a:t>
            </a:r>
            <a:r>
              <a:rPr lang="en-IN" sz="2000" b="1" dirty="0">
                <a:latin typeface="Times New Roman" panose="02020603050405020304" pitchFamily="18"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rPr>
              <a:t>Correlation Approach for SQL Injection Attacks Detection.</a:t>
            </a:r>
            <a:endParaRPr lang="en-IN" sz="20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b="1" dirty="0">
              <a:latin typeface="Times New Roman" panose="02020603050405020304" pitchFamily="18" charset="0"/>
              <a:ea typeface="Calibri" panose="020F0502020204030204" pitchFamily="34" charset="0"/>
              <a:cs typeface="Times New Roman" panose="02020603050405020304" pitchFamily="18" charset="0"/>
            </a:endParaRPr>
          </a:p>
          <a:p>
            <a:r>
              <a:rPr lang="en-IN" sz="20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AUTHOR</a:t>
            </a:r>
            <a:r>
              <a:rPr lang="en-IN" sz="2000"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IN" sz="20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a:t>
            </a:r>
            <a:r>
              <a:rPr lang="en-IN" sz="2000" b="1" dirty="0">
                <a:latin typeface="Times New Roman" panose="02020603050405020304" pitchFamily="18"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rPr>
              <a:t>M. </a:t>
            </a:r>
            <a:r>
              <a:rPr lang="en-IN" sz="2000" dirty="0" err="1">
                <a:effectLst/>
                <a:latin typeface="Times New Roman" panose="02020603050405020304" pitchFamily="18" charset="0"/>
                <a:ea typeface="Calibri" panose="020F0502020204030204" pitchFamily="34" charset="0"/>
              </a:rPr>
              <a:t>Chora´s</a:t>
            </a:r>
            <a:r>
              <a:rPr lang="en-IN" sz="2000" dirty="0">
                <a:effectLst/>
                <a:latin typeface="Times New Roman" panose="02020603050405020304" pitchFamily="18" charset="0"/>
                <a:ea typeface="Calibri" panose="020F0502020204030204" pitchFamily="34" charset="0"/>
              </a:rPr>
              <a:t>, R. </a:t>
            </a:r>
            <a:r>
              <a:rPr lang="en-IN" sz="2000" dirty="0" err="1">
                <a:effectLst/>
                <a:latin typeface="Times New Roman" panose="02020603050405020304" pitchFamily="18" charset="0"/>
                <a:ea typeface="Calibri" panose="020F0502020204030204" pitchFamily="34" charset="0"/>
              </a:rPr>
              <a:t>Kozik</a:t>
            </a:r>
            <a:r>
              <a:rPr lang="en-IN" sz="2000" dirty="0">
                <a:effectLst/>
                <a:latin typeface="Times New Roman" panose="02020603050405020304" pitchFamily="18" charset="0"/>
                <a:ea typeface="Calibri" panose="020F0502020204030204" pitchFamily="34" charset="0"/>
              </a:rPr>
              <a:t>, D. </a:t>
            </a:r>
            <a:r>
              <a:rPr lang="en-IN" sz="2000" dirty="0" err="1">
                <a:effectLst/>
                <a:latin typeface="Times New Roman" panose="02020603050405020304" pitchFamily="18" charset="0"/>
                <a:ea typeface="Calibri" panose="020F0502020204030204" pitchFamily="34" charset="0"/>
              </a:rPr>
              <a:t>Puchalski</a:t>
            </a:r>
            <a:r>
              <a:rPr lang="en-IN" sz="2000" dirty="0">
                <a:effectLst/>
                <a:latin typeface="Times New Roman" panose="02020603050405020304" pitchFamily="18" charset="0"/>
                <a:ea typeface="Calibri" panose="020F0502020204030204" pitchFamily="34" charset="0"/>
              </a:rPr>
              <a:t> and W. </a:t>
            </a:r>
            <a:r>
              <a:rPr lang="en-IN" sz="2000" dirty="0" err="1">
                <a:effectLst/>
                <a:latin typeface="Times New Roman" panose="02020603050405020304" pitchFamily="18" charset="0"/>
                <a:ea typeface="Calibri" panose="020F0502020204030204" pitchFamily="34" charset="0"/>
              </a:rPr>
              <a:t>Hołubowicz</a:t>
            </a:r>
            <a:r>
              <a:rPr lang="en-IN" sz="2000" dirty="0">
                <a:effectLst/>
                <a:latin typeface="Times New Roman" panose="02020603050405020304" pitchFamily="18" charset="0"/>
                <a:ea typeface="Calibri" panose="020F0502020204030204" pitchFamily="34" charset="0"/>
              </a:rPr>
              <a:t>.</a:t>
            </a:r>
          </a:p>
          <a:p>
            <a:endParaRPr lang="en-IN" sz="2000" b="1"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IN" sz="20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ABSTRACT</a:t>
            </a:r>
            <a:r>
              <a:rPr lang="en-IN" sz="20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a:t>
            </a:r>
            <a:r>
              <a:rPr lang="en-IN" sz="2000" b="1"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this paper we prove that the correlation approach to SQL Injection 	Attacks allows improving results of such attacks detection. Moreover, we propose a novel method for 	SQLIA detection based on the genetic algorithm for determining anomalous queries. Experimental 	scenario is also described and the achieved results are reported.</a:t>
            </a:r>
          </a:p>
          <a:p>
            <a:pPr algn="just"/>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070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99902CE6-A042-C742-DA66-191D3EF49D5F}"/>
              </a:ext>
            </a:extLst>
          </p:cNvPr>
          <p:cNvGraphicFramePr/>
          <p:nvPr>
            <p:extLst>
              <p:ext uri="{D42A27DB-BD31-4B8C-83A1-F6EECF244321}">
                <p14:modId xmlns:p14="http://schemas.microsoft.com/office/powerpoint/2010/main" val="2715106651"/>
              </p:ext>
            </p:extLst>
          </p:nvPr>
        </p:nvGraphicFramePr>
        <p:xfrm>
          <a:off x="0" y="0"/>
          <a:ext cx="12192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BE99533C-5E0D-A3EA-E015-D4B6B5D13C5C}"/>
              </a:ext>
            </a:extLst>
          </p:cNvPr>
          <p:cNvGraphicFramePr/>
          <p:nvPr>
            <p:extLst>
              <p:ext uri="{D42A27DB-BD31-4B8C-83A1-F6EECF244321}">
                <p14:modId xmlns:p14="http://schemas.microsoft.com/office/powerpoint/2010/main" val="4107915140"/>
              </p:ext>
            </p:extLst>
          </p:nvPr>
        </p:nvGraphicFramePr>
        <p:xfrm>
          <a:off x="-620547" y="1325088"/>
          <a:ext cx="8976220" cy="60673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a:extLst>
              <a:ext uri="{FF2B5EF4-FFF2-40B4-BE49-F238E27FC236}">
                <a16:creationId xmlns:a16="http://schemas.microsoft.com/office/drawing/2014/main" id="{BCA2F233-D5BF-2CE6-4D3D-DE0F81153387}"/>
              </a:ext>
            </a:extLst>
          </p:cNvPr>
          <p:cNvSpPr txBox="1"/>
          <p:nvPr/>
        </p:nvSpPr>
        <p:spPr>
          <a:xfrm>
            <a:off x="1310319" y="1770150"/>
            <a:ext cx="5080932" cy="2416046"/>
          </a:xfrm>
          <a:prstGeom prst="rect">
            <a:avLst/>
          </a:prstGeom>
          <a:noFill/>
        </p:spPr>
        <p:txBody>
          <a:bodyPr wrap="square" rtlCol="0">
            <a:spAutoFit/>
          </a:bodyPr>
          <a:lstStyle/>
          <a:p>
            <a:pPr marL="342900" lvl="0" indent="-342900" algn="just">
              <a:lnSpc>
                <a:spcPct val="200000"/>
              </a:lnSpc>
              <a:spcAft>
                <a:spcPts val="1000"/>
              </a:spcAft>
              <a:buFont typeface="Wingdings" panose="05000000000000000000" pitchFamily="2" charset="2"/>
              <a:buChar char=""/>
              <a:tabLst>
                <a:tab pos="2569210" algn="l"/>
              </a:tabLst>
            </a:pPr>
            <a:r>
              <a:rPr lang="en-GB" sz="1800" b="1" dirty="0">
                <a:effectLst/>
                <a:latin typeface="Times New Roman" panose="02020603050405020304" pitchFamily="18" charset="0"/>
                <a:ea typeface="Times New Roman" panose="02020603050405020304" pitchFamily="18" charset="0"/>
              </a:rPr>
              <a:t>System	:   </a:t>
            </a:r>
            <a:r>
              <a:rPr lang="en-GB" sz="1800" dirty="0">
                <a:effectLst/>
                <a:latin typeface="Times New Roman" panose="02020603050405020304" pitchFamily="18" charset="0"/>
                <a:ea typeface="Times New Roman" panose="02020603050405020304" pitchFamily="18" charset="0"/>
              </a:rPr>
              <a:t>Intel i3 2.2Ghz</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2569210" algn="l"/>
              </a:tabLst>
            </a:pPr>
            <a:r>
              <a:rPr lang="en-GB" sz="1800" b="1" dirty="0">
                <a:effectLst/>
                <a:latin typeface="Times New Roman" panose="02020603050405020304" pitchFamily="18" charset="0"/>
                <a:ea typeface="Times New Roman" panose="02020603050405020304" pitchFamily="18" charset="0"/>
              </a:rPr>
              <a:t>Hard Disk	:   </a:t>
            </a:r>
            <a:r>
              <a:rPr lang="en-GB" sz="1800" dirty="0">
                <a:effectLst/>
                <a:latin typeface="Times New Roman" panose="02020603050405020304" pitchFamily="18" charset="0"/>
                <a:ea typeface="Times New Roman" panose="02020603050405020304" pitchFamily="18" charset="0"/>
              </a:rPr>
              <a:t>320 GB.</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2569210" algn="l"/>
              </a:tabLst>
            </a:pPr>
            <a:r>
              <a:rPr lang="en-GB" sz="1800" b="1" dirty="0">
                <a:effectLst/>
                <a:latin typeface="Times New Roman" panose="02020603050405020304" pitchFamily="18" charset="0"/>
                <a:ea typeface="Times New Roman" panose="02020603050405020304" pitchFamily="18" charset="0"/>
              </a:rPr>
              <a:t>Ram</a:t>
            </a:r>
            <a:r>
              <a:rPr lang="en-GB" b="1" dirty="0">
                <a:latin typeface="Times New Roman" panose="02020603050405020304" pitchFamily="18" charset="0"/>
                <a:ea typeface="Times New Roman" panose="02020603050405020304" pitchFamily="18" charset="0"/>
              </a:rPr>
              <a:t>	</a:t>
            </a:r>
            <a:r>
              <a:rPr lang="en-GB" sz="1800" b="1" dirty="0">
                <a:effectLst/>
                <a:latin typeface="Times New Roman" panose="02020603050405020304" pitchFamily="18" charset="0"/>
                <a:ea typeface="Times New Roman" panose="02020603050405020304" pitchFamily="18" charset="0"/>
              </a:rPr>
              <a:t>:   </a:t>
            </a:r>
            <a:r>
              <a:rPr lang="en-GB" sz="1800" dirty="0">
                <a:effectLst/>
                <a:latin typeface="Times New Roman" panose="02020603050405020304" pitchFamily="18" charset="0"/>
                <a:ea typeface="Times New Roman" panose="02020603050405020304" pitchFamily="18" charset="0"/>
              </a:rPr>
              <a:t>4 GB.</a:t>
            </a:r>
            <a:endParaRPr lang="en-IN" sz="1800" dirty="0">
              <a:effectLst/>
              <a:latin typeface="Times New Roman" panose="02020603050405020304" pitchFamily="18" charset="0"/>
              <a:ea typeface="Times New Roman" panose="02020603050405020304" pitchFamily="18" charset="0"/>
            </a:endParaRPr>
          </a:p>
          <a:p>
            <a:pPr algn="ctr"/>
            <a:endParaRPr lang="en-IN" dirty="0"/>
          </a:p>
        </p:txBody>
      </p:sp>
      <p:sp>
        <p:nvSpPr>
          <p:cNvPr id="6" name="TextBox 5">
            <a:extLst>
              <a:ext uri="{FF2B5EF4-FFF2-40B4-BE49-F238E27FC236}">
                <a16:creationId xmlns:a16="http://schemas.microsoft.com/office/drawing/2014/main" id="{0C95FE55-70FF-6C8E-E13E-252C1EB99D92}"/>
              </a:ext>
            </a:extLst>
          </p:cNvPr>
          <p:cNvSpPr txBox="1"/>
          <p:nvPr/>
        </p:nvSpPr>
        <p:spPr>
          <a:xfrm>
            <a:off x="94891" y="247870"/>
            <a:ext cx="474452" cy="584775"/>
          </a:xfrm>
          <a:prstGeom prst="rect">
            <a:avLst/>
          </a:prstGeom>
          <a:noFill/>
        </p:spPr>
        <p:txBody>
          <a:bodyPr wrap="square" rtlCol="0">
            <a:spAutoFit/>
          </a:bodyPr>
          <a:lstStyle/>
          <a:p>
            <a:r>
              <a:rPr lang="en-IN" sz="3200" b="1" dirty="0">
                <a:solidFill>
                  <a:schemeClr val="bg2">
                    <a:lumMod val="50000"/>
                  </a:schemeClr>
                </a:solidFill>
                <a:latin typeface="Times New Roman" panose="02020603050405020304" pitchFamily="18" charset="0"/>
                <a:cs typeface="Times New Roman" panose="02020603050405020304" pitchFamily="18" charset="0"/>
              </a:rPr>
              <a:t>7</a:t>
            </a:r>
          </a:p>
        </p:txBody>
      </p:sp>
      <p:sp>
        <p:nvSpPr>
          <p:cNvPr id="8" name="TextBox 7">
            <a:extLst>
              <a:ext uri="{FF2B5EF4-FFF2-40B4-BE49-F238E27FC236}">
                <a16:creationId xmlns:a16="http://schemas.microsoft.com/office/drawing/2014/main" id="{C7C98770-C909-A26C-C9B1-3BF2010BB47F}"/>
              </a:ext>
            </a:extLst>
          </p:cNvPr>
          <p:cNvSpPr txBox="1"/>
          <p:nvPr/>
        </p:nvSpPr>
        <p:spPr>
          <a:xfrm>
            <a:off x="1310319" y="4075610"/>
            <a:ext cx="10041621" cy="3098284"/>
          </a:xfrm>
          <a:prstGeom prst="rect">
            <a:avLst/>
          </a:prstGeom>
          <a:noFill/>
        </p:spPr>
        <p:txBody>
          <a:bodyPr wrap="square" rtlCol="0">
            <a:spAutoFit/>
          </a:bodyPr>
          <a:lstStyle/>
          <a:p>
            <a:pPr marL="342900" lvl="0" indent="-342900" algn="just">
              <a:lnSpc>
                <a:spcPct val="200000"/>
              </a:lnSpc>
              <a:spcAft>
                <a:spcPts val="1000"/>
              </a:spcAft>
              <a:buFont typeface="Wingdings" panose="05000000000000000000"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Operating system		:   </a:t>
            </a:r>
            <a:r>
              <a:rPr lang="en-US" sz="1800" dirty="0">
                <a:effectLst/>
                <a:latin typeface="Times New Roman" panose="02020603050405020304" pitchFamily="18" charset="0"/>
                <a:ea typeface="Times New Roman" panose="02020603050405020304" pitchFamily="18" charset="0"/>
              </a:rPr>
              <a:t>Windows 7/8/10/11.</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Coding Language		:   </a:t>
            </a:r>
            <a:r>
              <a:rPr lang="en-US" sz="1800" dirty="0">
                <a:effectLst/>
                <a:latin typeface="Times New Roman" panose="02020603050405020304" pitchFamily="18" charset="0"/>
                <a:ea typeface="Times New Roman" panose="02020603050405020304" pitchFamily="18" charset="0"/>
              </a:rPr>
              <a:t>Python.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Front-End			:   </a:t>
            </a:r>
            <a:r>
              <a:rPr lang="en-US" sz="1800" dirty="0">
                <a:effectLst/>
                <a:latin typeface="Times New Roman" panose="02020603050405020304" pitchFamily="18" charset="0"/>
                <a:ea typeface="Times New Roman" panose="02020603050405020304" pitchFamily="18" charset="0"/>
              </a:rPr>
              <a:t>HTML, CSS, JS.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200000"/>
              </a:lnSpc>
              <a:spcAft>
                <a:spcPts val="1000"/>
              </a:spcAft>
              <a:buFont typeface="Wingdings" panose="05000000000000000000" pitchFamily="2" charset="2"/>
              <a:buChar char=""/>
              <a:tabLst>
                <a:tab pos="457200" algn="l"/>
              </a:tabLst>
            </a:pPr>
            <a:r>
              <a:rPr lang="en-US" sz="1800" b="1" dirty="0">
                <a:effectLst/>
                <a:latin typeface="Times New Roman" panose="02020603050405020304" pitchFamily="18" charset="0"/>
                <a:ea typeface="Times New Roman" panose="02020603050405020304" pitchFamily="18" charset="0"/>
              </a:rPr>
              <a:t>IDE					: </a:t>
            </a:r>
            <a:r>
              <a:rPr lang="en-US" sz="1800" dirty="0">
                <a:effectLst/>
                <a:latin typeface="Times New Roman" panose="02020603050405020304" pitchFamily="18" charset="0"/>
                <a:ea typeface="Times New Roman" panose="02020603050405020304" pitchFamily="18" charset="0"/>
              </a:rPr>
              <a:t>Visual Studio Code.</a:t>
            </a:r>
            <a:endParaRPr lang="en-IN" sz="1800" dirty="0">
              <a:effectLst/>
              <a:latin typeface="Times New Roman" panose="02020603050405020304" pitchFamily="18" charset="0"/>
              <a:ea typeface="Times New Roman" panose="02020603050405020304" pitchFamily="18" charset="0"/>
            </a:endParaRPr>
          </a:p>
          <a:p>
            <a:endParaRPr lang="en-IN" dirty="0"/>
          </a:p>
        </p:txBody>
      </p:sp>
      <p:graphicFrame>
        <p:nvGraphicFramePr>
          <p:cNvPr id="12" name="Diagram 11">
            <a:extLst>
              <a:ext uri="{FF2B5EF4-FFF2-40B4-BE49-F238E27FC236}">
                <a16:creationId xmlns:a16="http://schemas.microsoft.com/office/drawing/2014/main" id="{85AFDF58-6132-BE78-A946-531E5A3F2149}"/>
              </a:ext>
            </a:extLst>
          </p:cNvPr>
          <p:cNvGraphicFramePr/>
          <p:nvPr>
            <p:extLst>
              <p:ext uri="{D42A27DB-BD31-4B8C-83A1-F6EECF244321}">
                <p14:modId xmlns:p14="http://schemas.microsoft.com/office/powerpoint/2010/main" val="3667703234"/>
              </p:ext>
            </p:extLst>
          </p:nvPr>
        </p:nvGraphicFramePr>
        <p:xfrm>
          <a:off x="-637325" y="3633664"/>
          <a:ext cx="8976220" cy="60673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602637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38F67D-E67D-1B6B-E941-EF38291B6A55}"/>
              </a:ext>
            </a:extLst>
          </p:cNvPr>
          <p:cNvPicPr/>
          <p:nvPr/>
        </p:nvPicPr>
        <p:blipFill>
          <a:blip r:embed="rId2"/>
          <a:stretch>
            <a:fillRect/>
          </a:stretch>
        </p:blipFill>
        <p:spPr>
          <a:xfrm>
            <a:off x="7113864" y="1165590"/>
            <a:ext cx="4631127" cy="4402841"/>
          </a:xfrm>
          <a:prstGeom prst="rect">
            <a:avLst/>
          </a:prstGeom>
        </p:spPr>
      </p:pic>
      <p:sp>
        <p:nvSpPr>
          <p:cNvPr id="4" name="TextBox 3">
            <a:extLst>
              <a:ext uri="{FF2B5EF4-FFF2-40B4-BE49-F238E27FC236}">
                <a16:creationId xmlns:a16="http://schemas.microsoft.com/office/drawing/2014/main" id="{FF0B6E5B-DF0B-C1F1-4860-82BC6073A0C5}"/>
              </a:ext>
            </a:extLst>
          </p:cNvPr>
          <p:cNvSpPr txBox="1"/>
          <p:nvPr/>
        </p:nvSpPr>
        <p:spPr>
          <a:xfrm>
            <a:off x="447009" y="1373458"/>
            <a:ext cx="6094602" cy="4278864"/>
          </a:xfrm>
          <a:prstGeom prst="rect">
            <a:avLst/>
          </a:prstGeom>
          <a:noFill/>
        </p:spPr>
        <p:txBody>
          <a:bodyPr wrap="square">
            <a:spAutoFit/>
          </a:bodyPr>
          <a:lstStyle/>
          <a:p>
            <a:pPr marL="542290" marR="110490" indent="372110" algn="just">
              <a:lnSpc>
                <a:spcPct val="153000"/>
              </a:lnSpc>
              <a:spcAft>
                <a:spcPts val="2110"/>
              </a:spcAft>
            </a:pPr>
            <a:r>
              <a:rPr lang="en-IN" sz="1800">
                <a:solidFill>
                  <a:srgbClr val="000000"/>
                </a:solidFill>
                <a:effectLst/>
                <a:latin typeface="Times New Roman" panose="02020603050405020304" pitchFamily="18" charset="0"/>
                <a:ea typeface="Times New Roman" panose="02020603050405020304"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r>
              <a:rPr lang="en-IN" sz="1800" b="1">
                <a:solidFill>
                  <a:srgbClr val="000000"/>
                </a:solidFill>
                <a:effectLst/>
                <a:latin typeface="Times New Roman" panose="02020603050405020304" pitchFamily="18" charset="0"/>
                <a:ea typeface="Times New Roman" panose="02020603050405020304" pitchFamily="18" charset="0"/>
              </a:rPr>
              <a:t> </a:t>
            </a:r>
            <a:endParaRPr lang="en-IN" sz="1800">
              <a:solidFill>
                <a:srgbClr val="000000"/>
              </a:solidFill>
              <a:effectLst/>
              <a:latin typeface="Times New Roman" panose="02020603050405020304" pitchFamily="18" charset="0"/>
              <a:ea typeface="Times New Roman" panose="02020603050405020304" pitchFamily="18" charset="0"/>
            </a:endParaRPr>
          </a:p>
        </p:txBody>
      </p:sp>
      <p:graphicFrame>
        <p:nvGraphicFramePr>
          <p:cNvPr id="5" name="Diagram 4">
            <a:extLst>
              <a:ext uri="{FF2B5EF4-FFF2-40B4-BE49-F238E27FC236}">
                <a16:creationId xmlns:a16="http://schemas.microsoft.com/office/drawing/2014/main" id="{1D4325FC-F19A-CBCF-E2B2-E3009CF2BD45}"/>
              </a:ext>
            </a:extLst>
          </p:cNvPr>
          <p:cNvGraphicFramePr/>
          <p:nvPr>
            <p:extLst>
              <p:ext uri="{D42A27DB-BD31-4B8C-83A1-F6EECF244321}">
                <p14:modId xmlns:p14="http://schemas.microsoft.com/office/powerpoint/2010/main" val="3715575515"/>
              </p:ext>
            </p:extLst>
          </p:nvPr>
        </p:nvGraphicFramePr>
        <p:xfrm>
          <a:off x="0" y="0"/>
          <a:ext cx="12192000" cy="1077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F58EB84-A649-07AC-3E2E-A4B4560A41E7}"/>
              </a:ext>
            </a:extLst>
          </p:cNvPr>
          <p:cNvSpPr txBox="1"/>
          <p:nvPr/>
        </p:nvSpPr>
        <p:spPr>
          <a:xfrm>
            <a:off x="94891" y="247870"/>
            <a:ext cx="474452" cy="584775"/>
          </a:xfrm>
          <a:prstGeom prst="rect">
            <a:avLst/>
          </a:prstGeom>
          <a:noFill/>
        </p:spPr>
        <p:txBody>
          <a:bodyPr wrap="square" rtlCol="0">
            <a:spAutoFit/>
          </a:bodyPr>
          <a:lstStyle/>
          <a:p>
            <a:r>
              <a:rPr lang="en-IN" sz="3200" b="1">
                <a:solidFill>
                  <a:schemeClr val="bg2">
                    <a:lumMod val="50000"/>
                  </a:schemeClr>
                </a:solidFill>
                <a:latin typeface="Times New Roman" panose="02020603050405020304" pitchFamily="18" charset="0"/>
                <a:cs typeface="Times New Roman" panose="02020603050405020304" pitchFamily="18" charset="0"/>
              </a:rPr>
              <a:t>8</a:t>
            </a:r>
            <a:endParaRPr lang="en-IN" sz="32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67978AC-6919-1FD4-8966-408D4EAE9546}"/>
              </a:ext>
            </a:extLst>
          </p:cNvPr>
          <p:cNvSpPr txBox="1"/>
          <p:nvPr/>
        </p:nvSpPr>
        <p:spPr>
          <a:xfrm>
            <a:off x="918594" y="1077218"/>
            <a:ext cx="6350466" cy="369332"/>
          </a:xfrm>
          <a:prstGeom prst="rect">
            <a:avLst/>
          </a:prstGeom>
          <a:noFill/>
        </p:spPr>
        <p:txBody>
          <a:bodyPr wrap="square">
            <a:spAutoFit/>
          </a:bodyPr>
          <a:lstStyle/>
          <a:p>
            <a:r>
              <a:rPr lang="en-IN" sz="1800" b="1">
                <a:solidFill>
                  <a:srgbClr val="000000"/>
                </a:solidFill>
                <a:effectLst/>
                <a:latin typeface="Times New Roman" panose="02020603050405020304" pitchFamily="18" charset="0"/>
                <a:ea typeface="Times New Roman" panose="02020603050405020304" pitchFamily="18" charset="0"/>
              </a:rPr>
              <a:t>USECASE DIAGRAM </a:t>
            </a:r>
            <a:endParaRPr lang="en-IN" b="1"/>
          </a:p>
        </p:txBody>
      </p:sp>
    </p:spTree>
    <p:extLst>
      <p:ext uri="{BB962C8B-B14F-4D97-AF65-F5344CB8AC3E}">
        <p14:creationId xmlns:p14="http://schemas.microsoft.com/office/powerpoint/2010/main" val="1840308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0706FC-83C3-2E8F-9B55-0D4126E37192}"/>
              </a:ext>
            </a:extLst>
          </p:cNvPr>
          <p:cNvPicPr/>
          <p:nvPr/>
        </p:nvPicPr>
        <p:blipFill>
          <a:blip r:embed="rId2"/>
          <a:stretch>
            <a:fillRect/>
          </a:stretch>
        </p:blipFill>
        <p:spPr>
          <a:xfrm>
            <a:off x="6781826" y="1283516"/>
            <a:ext cx="4794981" cy="4186106"/>
          </a:xfrm>
          <a:prstGeom prst="rect">
            <a:avLst/>
          </a:prstGeom>
        </p:spPr>
      </p:pic>
      <p:sp>
        <p:nvSpPr>
          <p:cNvPr id="4" name="TextBox 3">
            <a:extLst>
              <a:ext uri="{FF2B5EF4-FFF2-40B4-BE49-F238E27FC236}">
                <a16:creationId xmlns:a16="http://schemas.microsoft.com/office/drawing/2014/main" id="{69E560FE-EC2E-85C5-CF83-32EC5EE81E61}"/>
              </a:ext>
            </a:extLst>
          </p:cNvPr>
          <p:cNvSpPr txBox="1"/>
          <p:nvPr/>
        </p:nvSpPr>
        <p:spPr>
          <a:xfrm>
            <a:off x="236989" y="2169135"/>
            <a:ext cx="6094602" cy="2519729"/>
          </a:xfrm>
          <a:prstGeom prst="rect">
            <a:avLst/>
          </a:prstGeom>
          <a:noFill/>
        </p:spPr>
        <p:txBody>
          <a:bodyPr wrap="square">
            <a:spAutoFit/>
          </a:bodyPr>
          <a:lstStyle/>
          <a:p>
            <a:pPr marL="542290" marR="110490" indent="375285" algn="just">
              <a:lnSpc>
                <a:spcPct val="149000"/>
              </a:lnSpc>
              <a:spcAft>
                <a:spcPts val="2190"/>
              </a:spcAft>
            </a:pPr>
            <a:r>
              <a:rPr lang="en-IN" sz="1800">
                <a:solidFill>
                  <a:srgbClr val="000000"/>
                </a:solidFill>
                <a:effectLst/>
                <a:latin typeface="Times New Roman" panose="02020603050405020304" pitchFamily="18" charset="0"/>
                <a:ea typeface="Times New Roman" panose="02020603050405020304"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 It explains which class contains information.</a:t>
            </a:r>
            <a:r>
              <a:rPr lang="en-IN" sz="1800" b="1">
                <a:solidFill>
                  <a:srgbClr val="000000"/>
                </a:solidFill>
                <a:effectLst/>
                <a:latin typeface="Times New Roman" panose="02020603050405020304" pitchFamily="18" charset="0"/>
                <a:ea typeface="Times New Roman" panose="02020603050405020304" pitchFamily="18" charset="0"/>
              </a:rPr>
              <a:t> </a:t>
            </a:r>
            <a:endParaRPr lang="en-IN" sz="1800">
              <a:solidFill>
                <a:srgbClr val="000000"/>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66088B36-25AD-834E-3538-BD711AB27EF0}"/>
              </a:ext>
            </a:extLst>
          </p:cNvPr>
          <p:cNvSpPr txBox="1"/>
          <p:nvPr/>
        </p:nvSpPr>
        <p:spPr>
          <a:xfrm>
            <a:off x="924886" y="914184"/>
            <a:ext cx="6094602" cy="369332"/>
          </a:xfrm>
          <a:prstGeom prst="rect">
            <a:avLst/>
          </a:prstGeom>
          <a:noFill/>
        </p:spPr>
        <p:txBody>
          <a:bodyPr wrap="square">
            <a:spAutoFit/>
          </a:bodyPr>
          <a:lstStyle/>
          <a:p>
            <a:r>
              <a:rPr lang="en-IN" b="1">
                <a:solidFill>
                  <a:srgbClr val="000000"/>
                </a:solidFill>
                <a:latin typeface="Times New Roman" panose="02020603050405020304" pitchFamily="18" charset="0"/>
                <a:ea typeface="Times New Roman" panose="02020603050405020304" pitchFamily="18" charset="0"/>
              </a:rPr>
              <a:t>CLASS</a:t>
            </a:r>
            <a:r>
              <a:rPr lang="en-IN" sz="1800" b="1">
                <a:solidFill>
                  <a:srgbClr val="000000"/>
                </a:solidFill>
                <a:effectLst/>
                <a:latin typeface="Times New Roman" panose="02020603050405020304" pitchFamily="18" charset="0"/>
                <a:ea typeface="Times New Roman" panose="02020603050405020304" pitchFamily="18" charset="0"/>
              </a:rPr>
              <a:t> DIAGRAM </a:t>
            </a:r>
            <a:endParaRPr lang="en-IN" b="1"/>
          </a:p>
        </p:txBody>
      </p:sp>
    </p:spTree>
    <p:extLst>
      <p:ext uri="{BB962C8B-B14F-4D97-AF65-F5344CB8AC3E}">
        <p14:creationId xmlns:p14="http://schemas.microsoft.com/office/powerpoint/2010/main" val="682480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919560-491B-4547-D419-D7750EB0C9DF}"/>
              </a:ext>
            </a:extLst>
          </p:cNvPr>
          <p:cNvPicPr/>
          <p:nvPr/>
        </p:nvPicPr>
        <p:blipFill>
          <a:blip r:embed="rId2"/>
          <a:stretch>
            <a:fillRect/>
          </a:stretch>
        </p:blipFill>
        <p:spPr>
          <a:xfrm>
            <a:off x="7231729" y="1098959"/>
            <a:ext cx="4053840" cy="4798502"/>
          </a:xfrm>
          <a:prstGeom prst="rect">
            <a:avLst/>
          </a:prstGeom>
        </p:spPr>
      </p:pic>
      <p:sp>
        <p:nvSpPr>
          <p:cNvPr id="4" name="TextBox 3">
            <a:extLst>
              <a:ext uri="{FF2B5EF4-FFF2-40B4-BE49-F238E27FC236}">
                <a16:creationId xmlns:a16="http://schemas.microsoft.com/office/drawing/2014/main" id="{4A908B4C-63E5-C0E9-3719-072023639407}"/>
              </a:ext>
            </a:extLst>
          </p:cNvPr>
          <p:cNvSpPr txBox="1"/>
          <p:nvPr/>
        </p:nvSpPr>
        <p:spPr>
          <a:xfrm>
            <a:off x="446714" y="2169135"/>
            <a:ext cx="6094602" cy="2519729"/>
          </a:xfrm>
          <a:prstGeom prst="rect">
            <a:avLst/>
          </a:prstGeom>
          <a:noFill/>
        </p:spPr>
        <p:txBody>
          <a:bodyPr wrap="square">
            <a:spAutoFit/>
          </a:bodyPr>
          <a:lstStyle/>
          <a:p>
            <a:pPr marL="542290" marR="110490" indent="375285" algn="just">
              <a:lnSpc>
                <a:spcPct val="149000"/>
              </a:lnSpc>
              <a:spcAft>
                <a:spcPts val="2180"/>
              </a:spcAft>
            </a:pPr>
            <a:r>
              <a:rPr lang="en-IN" sz="1800">
                <a:solidFill>
                  <a:srgbClr val="000000"/>
                </a:solidFill>
                <a:effectLst/>
                <a:latin typeface="Times New Roman" panose="02020603050405020304" pitchFamily="18" charset="0"/>
                <a:ea typeface="Times New Roman" panose="02020603050405020304" pitchFamily="18" charset="0"/>
              </a:rPr>
              <a:t>A sequence diagram in Unified Modeling Language (UML) is a kind of interaction diagram that shows how processes operate with one another and in what order. It is a construct of a Message Sequence Chart. Sequence diagrams are sometimes called event diagrams, event scenarios, and timing diagrams.</a:t>
            </a:r>
            <a:r>
              <a:rPr lang="en-IN" sz="1800" b="1">
                <a:solidFill>
                  <a:srgbClr val="000000"/>
                </a:solidFill>
                <a:effectLst/>
                <a:latin typeface="Times New Roman" panose="02020603050405020304" pitchFamily="18" charset="0"/>
                <a:ea typeface="Times New Roman" panose="02020603050405020304" pitchFamily="18" charset="0"/>
              </a:rPr>
              <a:t> </a:t>
            </a:r>
            <a:endParaRPr lang="en-IN" sz="1800">
              <a:solidFill>
                <a:srgbClr val="000000"/>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550C4187-1DE3-EA34-57F3-6455F954D5BB}"/>
              </a:ext>
            </a:extLst>
          </p:cNvPr>
          <p:cNvSpPr txBox="1"/>
          <p:nvPr/>
        </p:nvSpPr>
        <p:spPr>
          <a:xfrm>
            <a:off x="906431" y="914293"/>
            <a:ext cx="6094602" cy="369332"/>
          </a:xfrm>
          <a:prstGeom prst="rect">
            <a:avLst/>
          </a:prstGeom>
          <a:noFill/>
        </p:spPr>
        <p:txBody>
          <a:bodyPr wrap="square">
            <a:spAutoFit/>
          </a:bodyPr>
          <a:lstStyle/>
          <a:p>
            <a:r>
              <a:rPr lang="en-IN" b="1">
                <a:solidFill>
                  <a:srgbClr val="000000"/>
                </a:solidFill>
                <a:latin typeface="Times New Roman" panose="02020603050405020304" pitchFamily="18" charset="0"/>
                <a:ea typeface="Times New Roman" panose="02020603050405020304" pitchFamily="18" charset="0"/>
              </a:rPr>
              <a:t>SEQUENCE</a:t>
            </a:r>
            <a:r>
              <a:rPr lang="en-IN" sz="1800" b="1">
                <a:solidFill>
                  <a:srgbClr val="000000"/>
                </a:solidFill>
                <a:effectLst/>
                <a:latin typeface="Times New Roman" panose="02020603050405020304" pitchFamily="18" charset="0"/>
                <a:ea typeface="Times New Roman" panose="02020603050405020304" pitchFamily="18" charset="0"/>
              </a:rPr>
              <a:t> DIAGRAM </a:t>
            </a:r>
            <a:endParaRPr lang="en-IN" b="1"/>
          </a:p>
        </p:txBody>
      </p:sp>
    </p:spTree>
    <p:extLst>
      <p:ext uri="{BB962C8B-B14F-4D97-AF65-F5344CB8AC3E}">
        <p14:creationId xmlns:p14="http://schemas.microsoft.com/office/powerpoint/2010/main" val="1774503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C17B62-D46F-73F1-0AF1-96F8B97540F8}"/>
              </a:ext>
            </a:extLst>
          </p:cNvPr>
          <p:cNvPicPr/>
          <p:nvPr/>
        </p:nvPicPr>
        <p:blipFill>
          <a:blip r:embed="rId2"/>
          <a:stretch>
            <a:fillRect/>
          </a:stretch>
        </p:blipFill>
        <p:spPr>
          <a:xfrm>
            <a:off x="7164199" y="805344"/>
            <a:ext cx="4051882" cy="5226340"/>
          </a:xfrm>
          <a:prstGeom prst="rect">
            <a:avLst/>
          </a:prstGeom>
        </p:spPr>
      </p:pic>
      <p:sp>
        <p:nvSpPr>
          <p:cNvPr id="4" name="TextBox 3">
            <a:extLst>
              <a:ext uri="{FF2B5EF4-FFF2-40B4-BE49-F238E27FC236}">
                <a16:creationId xmlns:a16="http://schemas.microsoft.com/office/drawing/2014/main" id="{982E6EA9-8F9C-6BF9-A028-97848C72D7DD}"/>
              </a:ext>
            </a:extLst>
          </p:cNvPr>
          <p:cNvSpPr txBox="1"/>
          <p:nvPr/>
        </p:nvSpPr>
        <p:spPr>
          <a:xfrm>
            <a:off x="480270" y="1962765"/>
            <a:ext cx="6094602" cy="2932469"/>
          </a:xfrm>
          <a:prstGeom prst="rect">
            <a:avLst/>
          </a:prstGeom>
          <a:noFill/>
        </p:spPr>
        <p:txBody>
          <a:bodyPr wrap="square">
            <a:spAutoFit/>
          </a:bodyPr>
          <a:lstStyle/>
          <a:p>
            <a:pPr marL="542290" marR="110490" indent="5715" algn="just">
              <a:lnSpc>
                <a:spcPct val="149000"/>
              </a:lnSpc>
              <a:spcAft>
                <a:spcPts val="2185"/>
              </a:spcAft>
            </a:pPr>
            <a:r>
              <a:rPr lang="en-IN" sz="1800">
                <a:solidFill>
                  <a:srgbClr val="000000"/>
                </a:solidFill>
                <a:effectLst/>
                <a:latin typeface="Times New Roman" panose="02020603050405020304" pitchFamily="18" charset="0"/>
                <a:ea typeface="Times New Roman" panose="02020603050405020304" pitchFamily="18" charset="0"/>
              </a:rPr>
              <a:t>Activity diagrams are graphical representations of workflows of stepwise activities and actions with support for choice, iteration and concurrency. In the Unified Modeling Language, activity diagrams can be used to describe the business and operational step-by-step workflows of components in a system. An activity diagram shows the overall flow of control.</a:t>
            </a:r>
            <a:r>
              <a:rPr lang="en-IN" sz="1800" b="1">
                <a:solidFill>
                  <a:srgbClr val="000000"/>
                </a:solidFill>
                <a:effectLst/>
                <a:latin typeface="Times New Roman" panose="02020603050405020304" pitchFamily="18" charset="0"/>
                <a:ea typeface="Times New Roman" panose="02020603050405020304" pitchFamily="18" charset="0"/>
              </a:rPr>
              <a:t> </a:t>
            </a:r>
            <a:endParaRPr lang="en-IN" sz="1800">
              <a:solidFill>
                <a:srgbClr val="000000"/>
              </a:solidFill>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2A78C49F-F396-A443-A500-202DEA79AF0B}"/>
              </a:ext>
            </a:extLst>
          </p:cNvPr>
          <p:cNvSpPr txBox="1"/>
          <p:nvPr/>
        </p:nvSpPr>
        <p:spPr>
          <a:xfrm>
            <a:off x="975919" y="805344"/>
            <a:ext cx="6094602" cy="369332"/>
          </a:xfrm>
          <a:prstGeom prst="rect">
            <a:avLst/>
          </a:prstGeom>
          <a:noFill/>
        </p:spPr>
        <p:txBody>
          <a:bodyPr wrap="square">
            <a:spAutoFit/>
          </a:bodyPr>
          <a:lstStyle/>
          <a:p>
            <a:r>
              <a:rPr lang="en-IN" b="1">
                <a:solidFill>
                  <a:srgbClr val="000000"/>
                </a:solidFill>
                <a:latin typeface="Times New Roman" panose="02020603050405020304" pitchFamily="18" charset="0"/>
                <a:ea typeface="Times New Roman" panose="02020603050405020304" pitchFamily="18" charset="0"/>
              </a:rPr>
              <a:t>ACTIVITY</a:t>
            </a:r>
            <a:r>
              <a:rPr lang="en-IN" sz="1800" b="1">
                <a:solidFill>
                  <a:srgbClr val="000000"/>
                </a:solidFill>
                <a:effectLst/>
                <a:latin typeface="Times New Roman" panose="02020603050405020304" pitchFamily="18" charset="0"/>
                <a:ea typeface="Times New Roman" panose="02020603050405020304" pitchFamily="18" charset="0"/>
              </a:rPr>
              <a:t> DIAGRAM </a:t>
            </a:r>
            <a:endParaRPr lang="en-IN" b="1"/>
          </a:p>
        </p:txBody>
      </p:sp>
    </p:spTree>
    <p:extLst>
      <p:ext uri="{BB962C8B-B14F-4D97-AF65-F5344CB8AC3E}">
        <p14:creationId xmlns:p14="http://schemas.microsoft.com/office/powerpoint/2010/main" val="2476031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60A74F2-40E0-440B-90BF-A250F24B64DD}"/>
              </a:ext>
            </a:extLst>
          </p:cNvPr>
          <p:cNvGraphicFramePr/>
          <p:nvPr>
            <p:extLst>
              <p:ext uri="{D42A27DB-BD31-4B8C-83A1-F6EECF244321}">
                <p14:modId xmlns:p14="http://schemas.microsoft.com/office/powerpoint/2010/main" val="3956347393"/>
              </p:ext>
            </p:extLst>
          </p:nvPr>
        </p:nvGraphicFramePr>
        <p:xfrm>
          <a:off x="0" y="0"/>
          <a:ext cx="12192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1688F66-21AC-F36A-8055-472275AC313B}"/>
              </a:ext>
            </a:extLst>
          </p:cNvPr>
          <p:cNvSpPr txBox="1"/>
          <p:nvPr/>
        </p:nvSpPr>
        <p:spPr>
          <a:xfrm>
            <a:off x="94891" y="247870"/>
            <a:ext cx="474452" cy="584775"/>
          </a:xfrm>
          <a:prstGeom prst="rect">
            <a:avLst/>
          </a:prstGeom>
          <a:noFill/>
        </p:spPr>
        <p:txBody>
          <a:bodyPr wrap="square" rtlCol="0">
            <a:spAutoFit/>
          </a:bodyPr>
          <a:lstStyle/>
          <a:p>
            <a:r>
              <a:rPr lang="en-IN" sz="3200" b="1">
                <a:solidFill>
                  <a:schemeClr val="bg2">
                    <a:lumMod val="50000"/>
                  </a:schemeClr>
                </a:solidFill>
                <a:latin typeface="Times New Roman" panose="02020603050405020304" pitchFamily="18" charset="0"/>
                <a:cs typeface="Times New Roman" panose="02020603050405020304" pitchFamily="18" charset="0"/>
              </a:rPr>
              <a:t>9</a:t>
            </a:r>
            <a:endParaRPr lang="en-IN" sz="32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EEF3E0E-E5DC-3B67-A025-D9152073A078}"/>
              </a:ext>
            </a:extLst>
          </p:cNvPr>
          <p:cNvSpPr txBox="1"/>
          <p:nvPr/>
        </p:nvSpPr>
        <p:spPr>
          <a:xfrm>
            <a:off x="569343" y="1077218"/>
            <a:ext cx="6350466" cy="5444054"/>
          </a:xfrm>
          <a:prstGeom prst="rect">
            <a:avLst/>
          </a:prstGeom>
          <a:noFill/>
        </p:spPr>
        <p:txBody>
          <a:bodyPr wrap="square">
            <a:spAutoFit/>
          </a:bodyPr>
          <a:lstStyle/>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import numpy as np</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from flask import Flask, request, jsonify, render_template</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import joblib</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app = Flask(__name__)</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model = joblib.load('model.pkl')</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@app.route('/')</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def home():</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return render_template('index.html')</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@app.route('/predict',methods=['POST'])</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def predict():</a:t>
            </a:r>
          </a:p>
        </p:txBody>
      </p:sp>
    </p:spTree>
    <p:extLst>
      <p:ext uri="{BB962C8B-B14F-4D97-AF65-F5344CB8AC3E}">
        <p14:creationId xmlns:p14="http://schemas.microsoft.com/office/powerpoint/2010/main" val="153728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25C7FB-A2AB-2524-6DDF-DB5FCCF67EB3}"/>
              </a:ext>
            </a:extLst>
          </p:cNvPr>
          <p:cNvSpPr txBox="1"/>
          <p:nvPr/>
        </p:nvSpPr>
        <p:spPr>
          <a:xfrm>
            <a:off x="522215" y="619208"/>
            <a:ext cx="6094602" cy="3232103"/>
          </a:xfrm>
          <a:prstGeom prst="rect">
            <a:avLst/>
          </a:prstGeom>
          <a:noFill/>
        </p:spPr>
        <p:txBody>
          <a:bodyPr wrap="square">
            <a:spAutoFit/>
          </a:bodyPr>
          <a:lstStyle/>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int_features = [float(x) for x in request.form.values()]</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if int_features[0]==0:</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f_features=[0,0,0]+int_features[1:]</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elif int_features[0]==1:</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f_features=[1,0,0]+int_features[1:]</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elif int_features[0]==2:</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f_features=[0,1,0]+int_features[1:]</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else:</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f_features=[0,0,1]+int_features[1:]</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a:t>
            </a:r>
            <a:endParaRPr lang="en-IN"/>
          </a:p>
        </p:txBody>
      </p:sp>
      <p:sp>
        <p:nvSpPr>
          <p:cNvPr id="5" name="TextBox 4">
            <a:extLst>
              <a:ext uri="{FF2B5EF4-FFF2-40B4-BE49-F238E27FC236}">
                <a16:creationId xmlns:a16="http://schemas.microsoft.com/office/drawing/2014/main" id="{00810964-9AE5-E4E2-0DA2-E4FC37FD2392}"/>
              </a:ext>
            </a:extLst>
          </p:cNvPr>
          <p:cNvSpPr txBox="1"/>
          <p:nvPr/>
        </p:nvSpPr>
        <p:spPr>
          <a:xfrm>
            <a:off x="522215" y="3287728"/>
            <a:ext cx="6094602" cy="2951064"/>
          </a:xfrm>
          <a:prstGeom prst="rect">
            <a:avLst/>
          </a:prstGeom>
          <a:noFill/>
        </p:spPr>
        <p:txBody>
          <a:bodyPr wrap="square">
            <a:spAutoFit/>
          </a:bodyPr>
          <a:lstStyle/>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if f_features[6]==0:</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fn_features=f_features[:6]+[0,0]+f_features[7:]</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elif f_features[6]==1:</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fn_features=f_features[:6]+[1,0]+f_features[7:]</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else:</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fn_features=f_features[:6]+[0,1]+f_features[7:]</a:t>
            </a:r>
          </a:p>
        </p:txBody>
      </p:sp>
    </p:spTree>
    <p:extLst>
      <p:ext uri="{BB962C8B-B14F-4D97-AF65-F5344CB8AC3E}">
        <p14:creationId xmlns:p14="http://schemas.microsoft.com/office/powerpoint/2010/main" val="343672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49FEC1A-482E-58C0-9FAB-7B203C4101A7}"/>
              </a:ext>
            </a:extLst>
          </p:cNvPr>
          <p:cNvGraphicFramePr/>
          <p:nvPr>
            <p:extLst>
              <p:ext uri="{D42A27DB-BD31-4B8C-83A1-F6EECF244321}">
                <p14:modId xmlns:p14="http://schemas.microsoft.com/office/powerpoint/2010/main" val="487558397"/>
              </p:ext>
            </p:extLst>
          </p:nvPr>
        </p:nvGraphicFramePr>
        <p:xfrm>
          <a:off x="4002945" y="0"/>
          <a:ext cx="4186107" cy="57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49681FA6-D5CF-C821-4718-4B104B7593F5}"/>
              </a:ext>
            </a:extLst>
          </p:cNvPr>
          <p:cNvSpPr txBox="1"/>
          <p:nvPr/>
        </p:nvSpPr>
        <p:spPr>
          <a:xfrm>
            <a:off x="1510018" y="570451"/>
            <a:ext cx="4585982" cy="6692918"/>
          </a:xfrm>
          <a:prstGeom prst="rect">
            <a:avLst/>
          </a:prstGeom>
          <a:noFill/>
        </p:spPr>
        <p:txBody>
          <a:bodyPr wrap="square" bIns="540000" rtlCol="0">
            <a:spAutoFit/>
          </a:bodyPr>
          <a:lstStyle/>
          <a:p>
            <a:pPr algn="just">
              <a:lnSpc>
                <a:spcPct val="150000"/>
              </a:lnSpc>
            </a:pPr>
            <a:r>
              <a:rPr lang="en-IN" sz="1400" b="1" dirty="0">
                <a:latin typeface="Times New Roman" panose="02020603050405020304" pitchFamily="18" charset="0"/>
                <a:cs typeface="Times New Roman" panose="02020603050405020304" pitchFamily="18" charset="0"/>
              </a:rPr>
              <a:t>1. Abstract</a:t>
            </a:r>
          </a:p>
          <a:p>
            <a:pPr algn="just">
              <a:lnSpc>
                <a:spcPct val="150000"/>
              </a:lnSpc>
            </a:pPr>
            <a:r>
              <a:rPr lang="en-IN" sz="1400" b="1" dirty="0">
                <a:latin typeface="Times New Roman" panose="02020603050405020304" pitchFamily="18" charset="0"/>
                <a:cs typeface="Times New Roman" panose="02020603050405020304" pitchFamily="18" charset="0"/>
              </a:rPr>
              <a:t>2.Introduction</a:t>
            </a:r>
          </a:p>
          <a:p>
            <a:pPr algn="just">
              <a:lnSpc>
                <a:spcPct val="150000"/>
              </a:lnSpc>
            </a:pPr>
            <a:r>
              <a:rPr lang="en-IN" sz="1400" b="1" dirty="0">
                <a:latin typeface="Times New Roman" panose="02020603050405020304" pitchFamily="18" charset="0"/>
                <a:cs typeface="Times New Roman" panose="02020603050405020304" pitchFamily="18" charset="0"/>
              </a:rPr>
              <a:t>3.System Analysis</a:t>
            </a:r>
          </a:p>
          <a:p>
            <a:pPr algn="just">
              <a:lnSpc>
                <a:spcPct val="150000"/>
              </a:lnSpc>
            </a:pPr>
            <a:r>
              <a:rPr lang="en-IN" sz="1400" b="1" dirty="0">
                <a:latin typeface="Times New Roman" panose="02020603050405020304" pitchFamily="18" charset="0"/>
                <a:cs typeface="Times New Roman" panose="02020603050405020304" pitchFamily="18" charset="0"/>
              </a:rPr>
              <a:t>   3.1.Existing System</a:t>
            </a:r>
          </a:p>
          <a:p>
            <a:pPr algn="just">
              <a:lnSpc>
                <a:spcPct val="150000"/>
              </a:lnSpc>
            </a:pPr>
            <a:r>
              <a:rPr lang="en-IN" sz="1400" b="1" dirty="0">
                <a:latin typeface="Times New Roman" panose="02020603050405020304" pitchFamily="18" charset="0"/>
                <a:cs typeface="Times New Roman" panose="02020603050405020304" pitchFamily="18" charset="0"/>
              </a:rPr>
              <a:t>   3.2.Drawbacks Of Existing System</a:t>
            </a:r>
          </a:p>
          <a:p>
            <a:pPr algn="just">
              <a:lnSpc>
                <a:spcPct val="150000"/>
              </a:lnSpc>
            </a:pPr>
            <a:r>
              <a:rPr lang="en-IN" sz="1400" b="1" dirty="0">
                <a:latin typeface="Times New Roman" panose="02020603050405020304" pitchFamily="18" charset="0"/>
                <a:cs typeface="Times New Roman" panose="02020603050405020304" pitchFamily="18" charset="0"/>
              </a:rPr>
              <a:t>   3.3.Proposed System</a:t>
            </a:r>
          </a:p>
          <a:p>
            <a:pPr algn="just">
              <a:lnSpc>
                <a:spcPct val="150000"/>
              </a:lnSpc>
            </a:pPr>
            <a:r>
              <a:rPr lang="en-IN" sz="1400" b="1" dirty="0">
                <a:latin typeface="Times New Roman" panose="02020603050405020304" pitchFamily="18" charset="0"/>
                <a:cs typeface="Times New Roman" panose="02020603050405020304" pitchFamily="18" charset="0"/>
              </a:rPr>
              <a:t>   3.4.Advantages Of Proposed System</a:t>
            </a:r>
          </a:p>
          <a:p>
            <a:pPr algn="just">
              <a:lnSpc>
                <a:spcPct val="150000"/>
              </a:lnSpc>
            </a:pPr>
            <a:r>
              <a:rPr lang="en-IN" sz="1400" b="1" dirty="0">
                <a:latin typeface="Times New Roman" panose="02020603050405020304" pitchFamily="18" charset="0"/>
                <a:cs typeface="Times New Roman" panose="02020603050405020304" pitchFamily="18" charset="0"/>
              </a:rPr>
              <a:t>4.System Architecture</a:t>
            </a:r>
          </a:p>
          <a:p>
            <a:pPr algn="just">
              <a:lnSpc>
                <a:spcPct val="150000"/>
              </a:lnSpc>
            </a:pPr>
            <a:r>
              <a:rPr lang="en-IN" sz="1400" b="1" dirty="0">
                <a:latin typeface="Times New Roman" panose="02020603050405020304" pitchFamily="18" charset="0"/>
                <a:cs typeface="Times New Roman" panose="02020603050405020304" pitchFamily="18" charset="0"/>
              </a:rPr>
              <a:t>5.Modules</a:t>
            </a:r>
          </a:p>
          <a:p>
            <a:pPr algn="just">
              <a:lnSpc>
                <a:spcPct val="150000"/>
              </a:lnSpc>
            </a:pPr>
            <a:r>
              <a:rPr lang="en-IN" sz="1400" b="1" dirty="0">
                <a:latin typeface="Times New Roman" panose="02020603050405020304" pitchFamily="18" charset="0"/>
                <a:cs typeface="Times New Roman" panose="02020603050405020304" pitchFamily="18" charset="0"/>
              </a:rPr>
              <a:t>6.Literature Survey</a:t>
            </a:r>
          </a:p>
          <a:p>
            <a:pPr algn="just">
              <a:lnSpc>
                <a:spcPct val="150000"/>
              </a:lnSpc>
            </a:pPr>
            <a:r>
              <a:rPr lang="en-IN" sz="1400" b="1" dirty="0">
                <a:latin typeface="Times New Roman" panose="02020603050405020304" pitchFamily="18" charset="0"/>
                <a:cs typeface="Times New Roman" panose="02020603050405020304" pitchFamily="18" charset="0"/>
              </a:rPr>
              <a:t>7.System Requirements</a:t>
            </a:r>
          </a:p>
          <a:p>
            <a:pPr algn="just">
              <a:lnSpc>
                <a:spcPct val="150000"/>
              </a:lnSpc>
            </a:pPr>
            <a:r>
              <a:rPr lang="en-IN" sz="1400" b="1" dirty="0">
                <a:latin typeface="Times New Roman" panose="02020603050405020304" pitchFamily="18" charset="0"/>
                <a:cs typeface="Times New Roman" panose="02020603050405020304" pitchFamily="18" charset="0"/>
              </a:rPr>
              <a:t>   7.1.Hardware Requirements</a:t>
            </a:r>
          </a:p>
          <a:p>
            <a:pPr algn="just">
              <a:lnSpc>
                <a:spcPct val="150000"/>
              </a:lnSpc>
            </a:pPr>
            <a:r>
              <a:rPr lang="en-IN" sz="1400" b="1" dirty="0">
                <a:latin typeface="Times New Roman" panose="02020603050405020304" pitchFamily="18" charset="0"/>
                <a:cs typeface="Times New Roman" panose="02020603050405020304" pitchFamily="18" charset="0"/>
              </a:rPr>
              <a:t>   7.2.</a:t>
            </a:r>
            <a:r>
              <a:rPr lang="en-IN" sz="1400" b="1">
                <a:latin typeface="Times New Roman" panose="02020603050405020304" pitchFamily="18" charset="0"/>
                <a:cs typeface="Times New Roman" panose="02020603050405020304" pitchFamily="18" charset="0"/>
              </a:rPr>
              <a:t>Software Requirements</a:t>
            </a:r>
          </a:p>
          <a:p>
            <a:pPr algn="just">
              <a:lnSpc>
                <a:spcPct val="150000"/>
              </a:lnSpc>
            </a:pPr>
            <a:r>
              <a:rPr lang="en-IN" sz="1400" b="1">
                <a:latin typeface="Times New Roman" panose="02020603050405020304" pitchFamily="18" charset="0"/>
                <a:cs typeface="Times New Roman" panose="02020603050405020304" pitchFamily="18" charset="0"/>
              </a:rPr>
              <a:t>8.Systen Design</a:t>
            </a:r>
          </a:p>
          <a:p>
            <a:pPr algn="just">
              <a:lnSpc>
                <a:spcPct val="150000"/>
              </a:lnSpc>
            </a:pPr>
            <a:r>
              <a:rPr lang="en-IN" sz="1400" b="1">
                <a:latin typeface="Times New Roman" panose="02020603050405020304" pitchFamily="18" charset="0"/>
                <a:cs typeface="Times New Roman" panose="02020603050405020304" pitchFamily="18" charset="0"/>
              </a:rPr>
              <a:t>9.Coding</a:t>
            </a:r>
          </a:p>
          <a:p>
            <a:pPr algn="just">
              <a:lnSpc>
                <a:spcPct val="150000"/>
              </a:lnSpc>
            </a:pPr>
            <a:r>
              <a:rPr lang="en-IN" sz="1400" b="1">
                <a:latin typeface="Times New Roman" panose="02020603050405020304" pitchFamily="18" charset="0"/>
                <a:cs typeface="Times New Roman" panose="02020603050405020304" pitchFamily="18" charset="0"/>
              </a:rPr>
              <a:t>10.Screenshots</a:t>
            </a:r>
          </a:p>
          <a:p>
            <a:pPr algn="just">
              <a:lnSpc>
                <a:spcPct val="150000"/>
              </a:lnSpc>
            </a:pPr>
            <a:r>
              <a:rPr lang="en-IN" sz="1400" b="1">
                <a:latin typeface="Times New Roman" panose="02020603050405020304" pitchFamily="18" charset="0"/>
                <a:cs typeface="Times New Roman" panose="02020603050405020304" pitchFamily="18" charset="0"/>
              </a:rPr>
              <a:t>11.Testing</a:t>
            </a:r>
            <a:endParaRPr lang="en-IN" sz="1400" b="1" dirty="0">
              <a:latin typeface="Times New Roman" panose="02020603050405020304" pitchFamily="18" charset="0"/>
              <a:cs typeface="Times New Roman" panose="02020603050405020304" pitchFamily="18" charset="0"/>
            </a:endParaRPr>
          </a:p>
          <a:p>
            <a:pPr algn="just">
              <a:lnSpc>
                <a:spcPct val="150000"/>
              </a:lnSpc>
            </a:pPr>
            <a:r>
              <a:rPr lang="en-IN" sz="1400" b="1">
                <a:latin typeface="Times New Roman" panose="02020603050405020304" pitchFamily="18" charset="0"/>
                <a:cs typeface="Times New Roman" panose="02020603050405020304" pitchFamily="18" charset="0"/>
              </a:rPr>
              <a:t>1</a:t>
            </a:r>
            <a:r>
              <a:rPr lang="en-IN" sz="1400" b="1" dirty="0">
                <a:latin typeface="Times New Roman" panose="02020603050405020304" pitchFamily="18" charset="0"/>
                <a:cs typeface="Times New Roman" panose="02020603050405020304" pitchFamily="18" charset="0"/>
              </a:rPr>
              <a:t>2</a:t>
            </a:r>
            <a:r>
              <a:rPr lang="en-IN" sz="1400" b="1">
                <a:latin typeface="Times New Roman" panose="02020603050405020304" pitchFamily="18" charset="0"/>
                <a:cs typeface="Times New Roman" panose="02020603050405020304" pitchFamily="18" charset="0"/>
              </a:rPr>
              <a:t>.</a:t>
            </a:r>
            <a:r>
              <a:rPr lang="en-IN" sz="1400" b="1" dirty="0">
                <a:latin typeface="Times New Roman" panose="02020603050405020304" pitchFamily="18" charset="0"/>
                <a:cs typeface="Times New Roman" panose="02020603050405020304" pitchFamily="18" charset="0"/>
              </a:rPr>
              <a:t>Conclusion</a:t>
            </a:r>
          </a:p>
          <a:p>
            <a:pPr algn="just">
              <a:lnSpc>
                <a:spcPct val="150000"/>
              </a:lnSpc>
            </a:pPr>
            <a:r>
              <a:rPr lang="en-IN" sz="1400" b="1">
                <a:latin typeface="Times New Roman" panose="02020603050405020304" pitchFamily="18" charset="0"/>
                <a:cs typeface="Times New Roman" panose="02020603050405020304" pitchFamily="18" charset="0"/>
              </a:rPr>
              <a:t>1</a:t>
            </a:r>
            <a:r>
              <a:rPr lang="en-IN" sz="1400" b="1" dirty="0">
                <a:latin typeface="Times New Roman" panose="02020603050405020304" pitchFamily="18" charset="0"/>
                <a:cs typeface="Times New Roman" panose="02020603050405020304" pitchFamily="18" charset="0"/>
              </a:rPr>
              <a:t>3</a:t>
            </a:r>
            <a:r>
              <a:rPr lang="en-IN" sz="1400" b="1">
                <a:latin typeface="Times New Roman" panose="02020603050405020304" pitchFamily="18" charset="0"/>
                <a:cs typeface="Times New Roman" panose="02020603050405020304" pitchFamily="18" charset="0"/>
              </a:rPr>
              <a:t>.</a:t>
            </a:r>
            <a:r>
              <a:rPr lang="en-IN" sz="1400" b="1"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2978631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22F946-F253-AD84-3A52-B00F0B1BE25C}"/>
              </a:ext>
            </a:extLst>
          </p:cNvPr>
          <p:cNvSpPr txBox="1"/>
          <p:nvPr/>
        </p:nvSpPr>
        <p:spPr>
          <a:xfrm>
            <a:off x="765495" y="706973"/>
            <a:ext cx="6094602" cy="5444054"/>
          </a:xfrm>
          <a:prstGeom prst="rect">
            <a:avLst/>
          </a:prstGeom>
          <a:noFill/>
        </p:spPr>
        <p:txBody>
          <a:bodyPr wrap="square">
            <a:spAutoFit/>
          </a:bodyPr>
          <a:lstStyle/>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final_features = [np.array(fn_features)]</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predict = model.predict(final_features)</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if predict==0:</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output='Normal'</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elif predict==1:</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output='DOS'</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elif predict==2:</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output='PROBE'</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elif predict==3:</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output='R2L'</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else:</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output='U2R'</a:t>
            </a:r>
          </a:p>
        </p:txBody>
      </p:sp>
    </p:spTree>
    <p:extLst>
      <p:ext uri="{BB962C8B-B14F-4D97-AF65-F5344CB8AC3E}">
        <p14:creationId xmlns:p14="http://schemas.microsoft.com/office/powerpoint/2010/main" val="304092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BDB8CB-60F1-A052-D15A-2C12D59025A4}"/>
              </a:ext>
            </a:extLst>
          </p:cNvPr>
          <p:cNvSpPr txBox="1"/>
          <p:nvPr/>
        </p:nvSpPr>
        <p:spPr>
          <a:xfrm>
            <a:off x="631272" y="776222"/>
            <a:ext cx="6094602" cy="5305555"/>
          </a:xfrm>
          <a:prstGeom prst="rect">
            <a:avLst/>
          </a:prstGeom>
          <a:noFill/>
        </p:spPr>
        <p:txBody>
          <a:bodyPr wrap="square">
            <a:spAutoFit/>
          </a:bodyPr>
          <a:lstStyle/>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return render_template('index.html', output=output)</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@app.route('/results',methods=['POST'])</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def results():</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data = request.get_json(force=True)</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predict = model.predict([np.array(list(data.values()))])</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if predict==0:</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output='Normal'</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elif predict==1:</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output='DOS'</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elif predict==2:</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output='PROBE'</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elif predict==3:</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output='R2L'</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else:</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output='U2R'</a:t>
            </a:r>
          </a:p>
          <a:p>
            <a:pPr marL="542290" marR="110490" indent="5715" algn="just">
              <a:spcAft>
                <a:spcPts val="25"/>
              </a:spcAft>
            </a:pPr>
            <a:r>
              <a:rPr lang="en-IN" sz="1800">
                <a:solidFill>
                  <a:srgbClr val="000000"/>
                </a:solidFill>
                <a:effectLst/>
                <a:latin typeface="Times New Roman" panose="02020603050405020304" pitchFamily="18" charset="0"/>
                <a:ea typeface="Times New Roman" panose="02020603050405020304" pitchFamily="18" charset="0"/>
              </a:rPr>
              <a:t>    return jsonify(output)</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if __name__ == "__main__":</a:t>
            </a:r>
          </a:p>
          <a:p>
            <a:pPr marL="542290" marR="110490" indent="5715" algn="just">
              <a:lnSpc>
                <a:spcPct val="150000"/>
              </a:lnSpc>
              <a:spcAft>
                <a:spcPts val="25"/>
              </a:spcAft>
            </a:pPr>
            <a:r>
              <a:rPr lang="en-IN" sz="1800">
                <a:solidFill>
                  <a:srgbClr val="000000"/>
                </a:solidFill>
                <a:effectLst/>
                <a:latin typeface="Times New Roman" panose="02020603050405020304" pitchFamily="18" charset="0"/>
                <a:ea typeface="Times New Roman" panose="02020603050405020304" pitchFamily="18" charset="0"/>
              </a:rPr>
              <a:t>    app.run()</a:t>
            </a:r>
          </a:p>
        </p:txBody>
      </p:sp>
    </p:spTree>
    <p:extLst>
      <p:ext uri="{BB962C8B-B14F-4D97-AF65-F5344CB8AC3E}">
        <p14:creationId xmlns:p14="http://schemas.microsoft.com/office/powerpoint/2010/main" val="2397157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627B90A-5959-1802-652E-44D2C7FCF538}"/>
              </a:ext>
            </a:extLst>
          </p:cNvPr>
          <p:cNvGraphicFramePr/>
          <p:nvPr>
            <p:extLst>
              <p:ext uri="{D42A27DB-BD31-4B8C-83A1-F6EECF244321}">
                <p14:modId xmlns:p14="http://schemas.microsoft.com/office/powerpoint/2010/main" val="126546669"/>
              </p:ext>
            </p:extLst>
          </p:nvPr>
        </p:nvGraphicFramePr>
        <p:xfrm>
          <a:off x="0" y="0"/>
          <a:ext cx="12192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14B2250-E9EA-7219-061A-BEED2FB0D407}"/>
              </a:ext>
            </a:extLst>
          </p:cNvPr>
          <p:cNvSpPr txBox="1"/>
          <p:nvPr/>
        </p:nvSpPr>
        <p:spPr>
          <a:xfrm>
            <a:off x="61334" y="246221"/>
            <a:ext cx="685285" cy="584775"/>
          </a:xfrm>
          <a:prstGeom prst="rect">
            <a:avLst/>
          </a:prstGeom>
          <a:noFill/>
        </p:spPr>
        <p:txBody>
          <a:bodyPr wrap="square" rtlCol="0">
            <a:spAutoFit/>
          </a:bodyPr>
          <a:lstStyle/>
          <a:p>
            <a:r>
              <a:rPr lang="en-IN" sz="3200" b="1">
                <a:solidFill>
                  <a:schemeClr val="bg2">
                    <a:lumMod val="50000"/>
                  </a:schemeClr>
                </a:solidFill>
                <a:latin typeface="Times New Roman" panose="02020603050405020304" pitchFamily="18" charset="0"/>
                <a:cs typeface="Times New Roman" panose="02020603050405020304" pitchFamily="18" charset="0"/>
              </a:rPr>
              <a:t>10</a:t>
            </a:r>
            <a:endParaRPr lang="en-IN" sz="3200"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C7E2ED-2510-DC66-5903-A5B0872E9391}"/>
              </a:ext>
            </a:extLst>
          </p:cNvPr>
          <p:cNvSpPr txBox="1"/>
          <p:nvPr/>
        </p:nvSpPr>
        <p:spPr>
          <a:xfrm>
            <a:off x="482367" y="1012842"/>
            <a:ext cx="6350466" cy="374974"/>
          </a:xfrm>
          <a:prstGeom prst="rect">
            <a:avLst/>
          </a:prstGeom>
          <a:noFill/>
        </p:spPr>
        <p:txBody>
          <a:bodyPr wrap="square">
            <a:spAutoFit/>
          </a:bodyPr>
          <a:lstStyle/>
          <a:p>
            <a:pPr marL="463550" indent="-6350" algn="just">
              <a:lnSpc>
                <a:spcPct val="110000"/>
              </a:lnSpc>
              <a:spcAft>
                <a:spcPts val="510"/>
              </a:spcAft>
            </a:pPr>
            <a:r>
              <a:rPr lang="en-IN" sz="1800" b="1">
                <a:solidFill>
                  <a:srgbClr val="000000"/>
                </a:solidFill>
                <a:effectLst/>
                <a:latin typeface="Times New Roman" panose="02020603050405020304" pitchFamily="18" charset="0"/>
                <a:ea typeface="Times New Roman" panose="02020603050405020304" pitchFamily="18" charset="0"/>
              </a:rPr>
              <a:t>Localhost - in cmd python app.py </a:t>
            </a:r>
          </a:p>
        </p:txBody>
      </p:sp>
      <p:pic>
        <p:nvPicPr>
          <p:cNvPr id="6" name="Picture 5">
            <a:extLst>
              <a:ext uri="{FF2B5EF4-FFF2-40B4-BE49-F238E27FC236}">
                <a16:creationId xmlns:a16="http://schemas.microsoft.com/office/drawing/2014/main" id="{416BD7DF-43A3-234B-7D66-C7F93C165AE2}"/>
              </a:ext>
            </a:extLst>
          </p:cNvPr>
          <p:cNvPicPr/>
          <p:nvPr/>
        </p:nvPicPr>
        <p:blipFill>
          <a:blip r:embed="rId7"/>
          <a:stretch>
            <a:fillRect/>
          </a:stretch>
        </p:blipFill>
        <p:spPr>
          <a:xfrm>
            <a:off x="1046949" y="1716143"/>
            <a:ext cx="10110409" cy="4340708"/>
          </a:xfrm>
          <a:prstGeom prst="rect">
            <a:avLst/>
          </a:prstGeom>
        </p:spPr>
      </p:pic>
    </p:spTree>
    <p:extLst>
      <p:ext uri="{BB962C8B-B14F-4D97-AF65-F5344CB8AC3E}">
        <p14:creationId xmlns:p14="http://schemas.microsoft.com/office/powerpoint/2010/main" val="3108576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311A57-92DB-B0E2-0521-24D28083ED30}"/>
              </a:ext>
            </a:extLst>
          </p:cNvPr>
          <p:cNvPicPr/>
          <p:nvPr/>
        </p:nvPicPr>
        <p:blipFill>
          <a:blip r:embed="rId2"/>
          <a:stretch>
            <a:fillRect/>
          </a:stretch>
        </p:blipFill>
        <p:spPr>
          <a:xfrm>
            <a:off x="1283516" y="1090569"/>
            <a:ext cx="9940954" cy="4832059"/>
          </a:xfrm>
          <a:prstGeom prst="rect">
            <a:avLst/>
          </a:prstGeom>
        </p:spPr>
      </p:pic>
    </p:spTree>
    <p:extLst>
      <p:ext uri="{BB962C8B-B14F-4D97-AF65-F5344CB8AC3E}">
        <p14:creationId xmlns:p14="http://schemas.microsoft.com/office/powerpoint/2010/main" val="503360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A0B5A9-4EBC-883D-CB72-B8C6A6188846}"/>
              </a:ext>
            </a:extLst>
          </p:cNvPr>
          <p:cNvSpPr txBox="1"/>
          <p:nvPr/>
        </p:nvSpPr>
        <p:spPr>
          <a:xfrm>
            <a:off x="631272" y="785636"/>
            <a:ext cx="6094602" cy="374974"/>
          </a:xfrm>
          <a:prstGeom prst="rect">
            <a:avLst/>
          </a:prstGeom>
          <a:noFill/>
        </p:spPr>
        <p:txBody>
          <a:bodyPr wrap="square">
            <a:spAutoFit/>
          </a:bodyPr>
          <a:lstStyle/>
          <a:p>
            <a:pPr marL="463550" indent="-6350" algn="just">
              <a:lnSpc>
                <a:spcPct val="110000"/>
              </a:lnSpc>
              <a:spcAft>
                <a:spcPts val="510"/>
              </a:spcAft>
            </a:pPr>
            <a:r>
              <a:rPr lang="en-IN" sz="1800" b="1">
                <a:solidFill>
                  <a:srgbClr val="000000"/>
                </a:solidFill>
                <a:effectLst/>
                <a:latin typeface="Times New Roman" panose="02020603050405020304" pitchFamily="18" charset="0"/>
                <a:ea typeface="Times New Roman" panose="02020603050405020304" pitchFamily="18" charset="0"/>
              </a:rPr>
              <a:t>Enter the input </a:t>
            </a:r>
          </a:p>
        </p:txBody>
      </p:sp>
      <p:pic>
        <p:nvPicPr>
          <p:cNvPr id="4" name="Picture 3">
            <a:extLst>
              <a:ext uri="{FF2B5EF4-FFF2-40B4-BE49-F238E27FC236}">
                <a16:creationId xmlns:a16="http://schemas.microsoft.com/office/drawing/2014/main" id="{4DC728C3-4DE4-E0DB-7718-927C222E8400}"/>
              </a:ext>
            </a:extLst>
          </p:cNvPr>
          <p:cNvPicPr/>
          <p:nvPr/>
        </p:nvPicPr>
        <p:blipFill>
          <a:blip r:embed="rId2"/>
          <a:stretch>
            <a:fillRect/>
          </a:stretch>
        </p:blipFill>
        <p:spPr>
          <a:xfrm>
            <a:off x="1208015" y="1400961"/>
            <a:ext cx="9899009" cy="4671403"/>
          </a:xfrm>
          <a:prstGeom prst="rect">
            <a:avLst/>
          </a:prstGeom>
        </p:spPr>
      </p:pic>
    </p:spTree>
    <p:extLst>
      <p:ext uri="{BB962C8B-B14F-4D97-AF65-F5344CB8AC3E}">
        <p14:creationId xmlns:p14="http://schemas.microsoft.com/office/powerpoint/2010/main" val="1010626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8665B2-D6CB-06BC-8C75-877BA054F900}"/>
              </a:ext>
            </a:extLst>
          </p:cNvPr>
          <p:cNvSpPr txBox="1"/>
          <p:nvPr/>
        </p:nvSpPr>
        <p:spPr>
          <a:xfrm>
            <a:off x="681606" y="911471"/>
            <a:ext cx="6094602" cy="374974"/>
          </a:xfrm>
          <a:prstGeom prst="rect">
            <a:avLst/>
          </a:prstGeom>
          <a:noFill/>
        </p:spPr>
        <p:txBody>
          <a:bodyPr wrap="square">
            <a:spAutoFit/>
          </a:bodyPr>
          <a:lstStyle/>
          <a:p>
            <a:pPr marL="463550" indent="-6350" algn="just">
              <a:lnSpc>
                <a:spcPct val="110000"/>
              </a:lnSpc>
              <a:spcAft>
                <a:spcPts val="510"/>
              </a:spcAft>
            </a:pPr>
            <a:r>
              <a:rPr lang="en-IN" sz="1800" b="1">
                <a:solidFill>
                  <a:srgbClr val="000000"/>
                </a:solidFill>
                <a:effectLst/>
                <a:latin typeface="Times New Roman" panose="02020603050405020304" pitchFamily="18" charset="0"/>
                <a:ea typeface="Times New Roman" panose="02020603050405020304" pitchFamily="18" charset="0"/>
              </a:rPr>
              <a:t>Predict attack</a:t>
            </a:r>
          </a:p>
        </p:txBody>
      </p:sp>
      <p:pic>
        <p:nvPicPr>
          <p:cNvPr id="4" name="Picture 3">
            <a:extLst>
              <a:ext uri="{FF2B5EF4-FFF2-40B4-BE49-F238E27FC236}">
                <a16:creationId xmlns:a16="http://schemas.microsoft.com/office/drawing/2014/main" id="{E116BD87-9D40-4DBD-D619-86EC95EB2AD1}"/>
              </a:ext>
            </a:extLst>
          </p:cNvPr>
          <p:cNvPicPr/>
          <p:nvPr/>
        </p:nvPicPr>
        <p:blipFill>
          <a:blip r:embed="rId2"/>
          <a:stretch>
            <a:fillRect/>
          </a:stretch>
        </p:blipFill>
        <p:spPr>
          <a:xfrm>
            <a:off x="1166070" y="1770077"/>
            <a:ext cx="9857064" cy="2089453"/>
          </a:xfrm>
          <a:prstGeom prst="rect">
            <a:avLst/>
          </a:prstGeom>
        </p:spPr>
      </p:pic>
    </p:spTree>
    <p:extLst>
      <p:ext uri="{BB962C8B-B14F-4D97-AF65-F5344CB8AC3E}">
        <p14:creationId xmlns:p14="http://schemas.microsoft.com/office/powerpoint/2010/main" val="2703572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A340A9F-D8AD-D60A-B3AE-481F64CC472E}"/>
              </a:ext>
            </a:extLst>
          </p:cNvPr>
          <p:cNvGraphicFramePr/>
          <p:nvPr>
            <p:extLst>
              <p:ext uri="{D42A27DB-BD31-4B8C-83A1-F6EECF244321}">
                <p14:modId xmlns:p14="http://schemas.microsoft.com/office/powerpoint/2010/main" val="3759968965"/>
              </p:ext>
            </p:extLst>
          </p:nvPr>
        </p:nvGraphicFramePr>
        <p:xfrm>
          <a:off x="0" y="0"/>
          <a:ext cx="12192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222697DA-C926-CB8A-5C3E-11D2B73BE202}"/>
              </a:ext>
            </a:extLst>
          </p:cNvPr>
          <p:cNvSpPr txBox="1"/>
          <p:nvPr/>
        </p:nvSpPr>
        <p:spPr>
          <a:xfrm>
            <a:off x="983609" y="1077218"/>
            <a:ext cx="10224782" cy="4447371"/>
          </a:xfrm>
          <a:prstGeom prst="rect">
            <a:avLst/>
          </a:prstGeom>
          <a:noFill/>
        </p:spPr>
        <p:txBody>
          <a:bodyPr wrap="square" rtlCol="0">
            <a:spAutoFit/>
          </a:bodyPr>
          <a:lstStyle/>
          <a:p>
            <a:pPr algn="just">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this article, the method for application layer attack detection based on machine learning was proposed. The model consists of patterns that are obtained using graph-based segmentation technique and dynamic programming. The regular expressions are used for modelling the 	genuine behaviour of the applications and detecting cyber attacks. </a:t>
            </a:r>
          </a:p>
          <a:p>
            <a:pPr algn="just">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 also presented the results that prove the efficiency of the proposed algorithm that can be effectively used for application layer attack detection. </a:t>
            </a:r>
          </a:p>
          <a:p>
            <a:pPr algn="just">
              <a:lnSpc>
                <a:spcPct val="150000"/>
              </a:lnSpc>
              <a:spcAft>
                <a:spcPts val="10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The experiments show that the proposed approach can achieve 94.46% of detection ratio while having &lt;4.5% of false positives.</a:t>
            </a:r>
          </a:p>
          <a:p>
            <a:endParaRPr lang="en-IN" dirty="0"/>
          </a:p>
        </p:txBody>
      </p:sp>
      <p:sp>
        <p:nvSpPr>
          <p:cNvPr id="5" name="TextBox 4">
            <a:extLst>
              <a:ext uri="{FF2B5EF4-FFF2-40B4-BE49-F238E27FC236}">
                <a16:creationId xmlns:a16="http://schemas.microsoft.com/office/drawing/2014/main" id="{1C258200-7C3E-A6FD-1DD7-577FA1044804}"/>
              </a:ext>
            </a:extLst>
          </p:cNvPr>
          <p:cNvSpPr txBox="1"/>
          <p:nvPr/>
        </p:nvSpPr>
        <p:spPr>
          <a:xfrm>
            <a:off x="62997" y="246221"/>
            <a:ext cx="658456" cy="584775"/>
          </a:xfrm>
          <a:prstGeom prst="rect">
            <a:avLst/>
          </a:prstGeom>
          <a:noFill/>
        </p:spPr>
        <p:txBody>
          <a:bodyPr wrap="square" rtlCol="0">
            <a:spAutoFit/>
          </a:bodyPr>
          <a:lstStyle/>
          <a:p>
            <a:r>
              <a:rPr lang="en-IN" sz="3200" b="1">
                <a:solidFill>
                  <a:schemeClr val="bg2">
                    <a:lumMod val="50000"/>
                  </a:schemeClr>
                </a:solidFill>
                <a:latin typeface="Times New Roman" panose="02020603050405020304" pitchFamily="18" charset="0"/>
                <a:cs typeface="Times New Roman" panose="02020603050405020304" pitchFamily="18" charset="0"/>
              </a:rPr>
              <a:t>12</a:t>
            </a:r>
            <a:endParaRPr lang="en-IN" sz="3200" b="1" dirty="0">
              <a:solidFill>
                <a:schemeClr val="bg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7983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AFEA948-2126-CAA3-2ADA-C547007727BA}"/>
              </a:ext>
            </a:extLst>
          </p:cNvPr>
          <p:cNvGraphicFramePr/>
          <p:nvPr>
            <p:extLst>
              <p:ext uri="{D42A27DB-BD31-4B8C-83A1-F6EECF244321}">
                <p14:modId xmlns:p14="http://schemas.microsoft.com/office/powerpoint/2010/main" val="1410067890"/>
              </p:ext>
            </p:extLst>
          </p:nvPr>
        </p:nvGraphicFramePr>
        <p:xfrm>
          <a:off x="0" y="-50334"/>
          <a:ext cx="12192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41B300CB-FC5A-FCDA-F44F-52A26A0C9164}"/>
              </a:ext>
            </a:extLst>
          </p:cNvPr>
          <p:cNvSpPr txBox="1"/>
          <p:nvPr/>
        </p:nvSpPr>
        <p:spPr>
          <a:xfrm>
            <a:off x="1062605" y="1026884"/>
            <a:ext cx="10066789" cy="3128164"/>
          </a:xfrm>
          <a:prstGeom prst="rect">
            <a:avLst/>
          </a:prstGeom>
          <a:noFill/>
        </p:spPr>
        <p:txBody>
          <a:bodyPr wrap="square" rtlCol="0">
            <a:spAutoFit/>
          </a:bodyPr>
          <a:lstStyle/>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 CERT Polska Annual Report 2012. http://www.cert.pl/PDF/Report_CP_2012.pdf</a:t>
            </a: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 Cisco Annual Report 2013. http://www.cisco.com/web/about/ac49/ac20/ac19/ar2013/docs/2013_Annual_Report.pdf </a:t>
            </a: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[3] LESG. http://www.cs.northwestern.edu/∼</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ychen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/Papers/LESG-ICNP07.pdf </a:t>
            </a: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[4] D. Kong, J. Gong, S. Zhu, P. Liu and H. Xi. SAS: semantics aware signature generation for polymorphic worm detection. International Journal of Information Security, 50, 1–19, 2011.</a:t>
            </a:r>
          </a:p>
          <a:p>
            <a:pPr>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[5] M. Sharma and 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Toshniwal</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Pre-clustering algorithm for anomaly detection and clustering that uses variable size buckets.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RecentAdvances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in Information Technology, 515–519, 2012. </a:t>
            </a:r>
          </a:p>
        </p:txBody>
      </p:sp>
      <p:sp>
        <p:nvSpPr>
          <p:cNvPr id="5" name="TextBox 4">
            <a:extLst>
              <a:ext uri="{FF2B5EF4-FFF2-40B4-BE49-F238E27FC236}">
                <a16:creationId xmlns:a16="http://schemas.microsoft.com/office/drawing/2014/main" id="{B038164B-22AB-5F00-D180-D01FC0E6B3E6}"/>
              </a:ext>
            </a:extLst>
          </p:cNvPr>
          <p:cNvSpPr txBox="1"/>
          <p:nvPr/>
        </p:nvSpPr>
        <p:spPr>
          <a:xfrm>
            <a:off x="62997" y="195887"/>
            <a:ext cx="658455" cy="584775"/>
          </a:xfrm>
          <a:prstGeom prst="rect">
            <a:avLst/>
          </a:prstGeom>
          <a:noFill/>
        </p:spPr>
        <p:txBody>
          <a:bodyPr wrap="square" rtlCol="0">
            <a:spAutoFit/>
          </a:bodyPr>
          <a:lstStyle/>
          <a:p>
            <a:r>
              <a:rPr lang="en-IN" sz="3200" b="1">
                <a:solidFill>
                  <a:schemeClr val="bg2">
                    <a:lumMod val="50000"/>
                  </a:schemeClr>
                </a:solidFill>
                <a:latin typeface="Times New Roman" panose="02020603050405020304" pitchFamily="18" charset="0"/>
                <a:cs typeface="Times New Roman" panose="02020603050405020304" pitchFamily="18" charset="0"/>
              </a:rPr>
              <a:t>1</a:t>
            </a:r>
            <a:r>
              <a:rPr lang="en-IN" sz="3200" b="1" dirty="0">
                <a:solidFill>
                  <a:schemeClr val="bg2">
                    <a:lumMod val="50000"/>
                  </a:schemeClr>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1577983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4277216-2395-EBA8-B498-82C0EE81754C}"/>
              </a:ext>
            </a:extLst>
          </p:cNvPr>
          <p:cNvGraphicFramePr/>
          <p:nvPr>
            <p:extLst>
              <p:ext uri="{D42A27DB-BD31-4B8C-83A1-F6EECF244321}">
                <p14:modId xmlns:p14="http://schemas.microsoft.com/office/powerpoint/2010/main" val="850494147"/>
              </p:ext>
            </p:extLst>
          </p:nvPr>
        </p:nvGraphicFramePr>
        <p:xfrm>
          <a:off x="1820410" y="2055303"/>
          <a:ext cx="9798342" cy="2738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4074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21F44D3-AF86-1A7F-7A13-1455D9A41FFC}"/>
              </a:ext>
            </a:extLst>
          </p:cNvPr>
          <p:cNvGraphicFramePr/>
          <p:nvPr>
            <p:extLst>
              <p:ext uri="{D42A27DB-BD31-4B8C-83A1-F6EECF244321}">
                <p14:modId xmlns:p14="http://schemas.microsoft.com/office/powerpoint/2010/main" val="1199809060"/>
              </p:ext>
            </p:extLst>
          </p:nvPr>
        </p:nvGraphicFramePr>
        <p:xfrm>
          <a:off x="0" y="2459504"/>
          <a:ext cx="12192000" cy="1938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124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139FA5E4-3C7C-E59F-4F5D-8CB03A6DBA45}"/>
              </a:ext>
            </a:extLst>
          </p:cNvPr>
          <p:cNvGraphicFramePr/>
          <p:nvPr>
            <p:extLst>
              <p:ext uri="{D42A27DB-BD31-4B8C-83A1-F6EECF244321}">
                <p14:modId xmlns:p14="http://schemas.microsoft.com/office/powerpoint/2010/main" val="3848726786"/>
              </p:ext>
            </p:extLst>
          </p:nvPr>
        </p:nvGraphicFramePr>
        <p:xfrm>
          <a:off x="-1" y="0"/>
          <a:ext cx="12192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A22AE11-581E-AAD6-60AD-B2788D55D416}"/>
              </a:ext>
            </a:extLst>
          </p:cNvPr>
          <p:cNvSpPr txBox="1"/>
          <p:nvPr/>
        </p:nvSpPr>
        <p:spPr>
          <a:xfrm>
            <a:off x="1146495" y="1018496"/>
            <a:ext cx="9899009" cy="5033879"/>
          </a:xfrm>
          <a:prstGeom prst="rect">
            <a:avLst/>
          </a:prstGeom>
          <a:noFill/>
        </p:spPr>
        <p:txBody>
          <a:bodyPr wrap="square" rtlCol="0">
            <a:spAutoFit/>
          </a:bodyPr>
          <a:lstStyle/>
          <a:p>
            <a:pPr algn="just">
              <a:lnSpc>
                <a:spcPct val="150000"/>
              </a:lnSpc>
            </a:pPr>
            <a:r>
              <a:rPr lang="en-IN" dirty="0">
                <a:effectLst/>
                <a:latin typeface="Times New Roman" panose="02020603050405020304" pitchFamily="18" charset="0"/>
                <a:ea typeface="Calibri" panose="020F0502020204030204" pitchFamily="34" charset="0"/>
              </a:rPr>
              <a:t>The increased usage of cloud services, growing number of web applications users, changes in network infrastructure that connects devices running mobile operating systems and constantly evolving network technology cause novel challenges for cyber security. As a result, to counter arising threats, network security mechanisms, sensors and protection schemes also have to evolve, to address the needs and problems of the users. In this article, we focus on countering emerging application layer cyber-attacks since those are listed as top threats and the main challenge for network and cyber security. The major contribution of the article is the proposition of machine learning approach to model normal behaviour of application and to detect cyber-attacks. The model consists of patterns (in form of Perl Compatible Regular Expressions (PCRE) regular expressions) that are obtained using graph-based segmentation technique and dynamic programming. The model is based on information obtained from HTTP requests generated by client to a web server. We have evaluated our method on CSIC 2010 HTTP Dataset achieving satisfactory results.</a:t>
            </a:r>
            <a:endParaRPr lang="en-IN" dirty="0"/>
          </a:p>
        </p:txBody>
      </p:sp>
      <p:sp>
        <p:nvSpPr>
          <p:cNvPr id="6" name="TextBox 5">
            <a:extLst>
              <a:ext uri="{FF2B5EF4-FFF2-40B4-BE49-F238E27FC236}">
                <a16:creationId xmlns:a16="http://schemas.microsoft.com/office/drawing/2014/main" id="{8CE9C482-FB00-62C8-838A-701E64012905}"/>
              </a:ext>
            </a:extLst>
          </p:cNvPr>
          <p:cNvSpPr txBox="1"/>
          <p:nvPr/>
        </p:nvSpPr>
        <p:spPr>
          <a:xfrm>
            <a:off x="117446" y="245789"/>
            <a:ext cx="436227" cy="584775"/>
          </a:xfrm>
          <a:prstGeom prst="rect">
            <a:avLst/>
          </a:prstGeom>
          <a:noFill/>
        </p:spPr>
        <p:txBody>
          <a:bodyPr wrap="square" rtlCol="0">
            <a:spAutoFit/>
          </a:bodyPr>
          <a:lstStyle/>
          <a:p>
            <a:r>
              <a:rPr lang="en-IN" sz="3200" b="1" dirty="0">
                <a:solidFill>
                  <a:schemeClr val="bg2">
                    <a:lumMod val="50000"/>
                  </a:schemeClr>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091659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3DF2FD-5DA0-7AF7-06CC-062CFA935470}"/>
              </a:ext>
            </a:extLst>
          </p:cNvPr>
          <p:cNvSpPr txBox="1"/>
          <p:nvPr/>
        </p:nvSpPr>
        <p:spPr>
          <a:xfrm>
            <a:off x="1016466" y="1333850"/>
            <a:ext cx="10159068" cy="4801314"/>
          </a:xfrm>
          <a:prstGeom prst="rect">
            <a:avLst/>
          </a:prstGeom>
          <a:noFill/>
        </p:spPr>
        <p:txBody>
          <a:bodyPr wrap="square" rtlCol="0">
            <a:spAutoFit/>
          </a:bodyPr>
          <a:lstStyle/>
          <a:p>
            <a:pPr marL="342900" indent="-34290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Recently the number of security incidents reported all over the world has increased. The national CERTs (e.g. CERT Poland) report that the number of attacks has increased significantly when compared to the previous years. According to the report in 2012 there were 1082 incidents, which is an increase of nearly 80% in comparison to the previous year, mainly due to malware and phishing.</a:t>
            </a:r>
          </a:p>
          <a:p>
            <a:pPr marL="342900" indent="-34290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There is also a significant number of reported incidents that are connected with a huge widespread adoption of the social media. This trend has an impact on accelerated spread of different kinds of malwares and viruses. As reported by </a:t>
            </a:r>
            <a:r>
              <a:rPr lang="en-US" dirty="0" err="1">
                <a:latin typeface="Times New Roman" panose="02020603050405020304" pitchFamily="18" charset="0"/>
                <a:cs typeface="Times New Roman" panose="02020603050405020304" pitchFamily="18" charset="0"/>
              </a:rPr>
              <a:t>SophosLabs</a:t>
            </a:r>
            <a:r>
              <a:rPr lang="en-US" dirty="0">
                <a:latin typeface="Times New Roman" panose="02020603050405020304" pitchFamily="18" charset="0"/>
                <a:cs typeface="Times New Roman" panose="02020603050405020304" pitchFamily="18" charset="0"/>
              </a:rPr>
              <a:t> in 2013, botnets have become more widespread, resilient and camouflaged and they are finding some dangerous new targets.</a:t>
            </a:r>
          </a:p>
          <a:p>
            <a:pPr marL="342900" indent="-34290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 successful injection can cause serious consequences including data loss, corruption, lack of accountability or the denial of access. Additionally, the level of prevalence is described as common, while level of detectability is identified as average. Therefore, in this article we focus on detecting emerging application layer attacks. The major contribution of this article is the proposition of a machine learning technique to model normal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of application and detect cyber attacks.</a:t>
            </a:r>
          </a:p>
          <a:p>
            <a:pPr marL="342900" indent="-34290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endParaRPr lang="en-US" dirty="0"/>
          </a:p>
        </p:txBody>
      </p:sp>
      <p:graphicFrame>
        <p:nvGraphicFramePr>
          <p:cNvPr id="2" name="Diagram 1">
            <a:extLst>
              <a:ext uri="{FF2B5EF4-FFF2-40B4-BE49-F238E27FC236}">
                <a16:creationId xmlns:a16="http://schemas.microsoft.com/office/drawing/2014/main" id="{3A652553-225A-5B18-E97D-BBBF8B6312F8}"/>
              </a:ext>
            </a:extLst>
          </p:cNvPr>
          <p:cNvGraphicFramePr/>
          <p:nvPr>
            <p:extLst>
              <p:ext uri="{D42A27DB-BD31-4B8C-83A1-F6EECF244321}">
                <p14:modId xmlns:p14="http://schemas.microsoft.com/office/powerpoint/2010/main" val="3008467882"/>
              </p:ext>
            </p:extLst>
          </p:nvPr>
        </p:nvGraphicFramePr>
        <p:xfrm>
          <a:off x="0" y="8389"/>
          <a:ext cx="12192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4274DB00-0A9A-CBD6-7894-73C106D7C4DA}"/>
              </a:ext>
            </a:extLst>
          </p:cNvPr>
          <p:cNvSpPr txBox="1"/>
          <p:nvPr/>
        </p:nvSpPr>
        <p:spPr>
          <a:xfrm>
            <a:off x="142612" y="246221"/>
            <a:ext cx="436227" cy="584775"/>
          </a:xfrm>
          <a:prstGeom prst="rect">
            <a:avLst/>
          </a:prstGeom>
          <a:noFill/>
        </p:spPr>
        <p:txBody>
          <a:bodyPr wrap="square" rtlCol="0">
            <a:spAutoFit/>
          </a:bodyPr>
          <a:lstStyle/>
          <a:p>
            <a:r>
              <a:rPr lang="en-IN" sz="3200" b="1" dirty="0">
                <a:solidFill>
                  <a:schemeClr val="bg2">
                    <a:lumMod val="50000"/>
                  </a:schemeClr>
                </a:solidFill>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1695780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0E67F98-D32B-613A-B46E-18960B7F5FA0}"/>
              </a:ext>
            </a:extLst>
          </p:cNvPr>
          <p:cNvGraphicFramePr/>
          <p:nvPr>
            <p:extLst>
              <p:ext uri="{D42A27DB-BD31-4B8C-83A1-F6EECF244321}">
                <p14:modId xmlns:p14="http://schemas.microsoft.com/office/powerpoint/2010/main" val="526155093"/>
              </p:ext>
            </p:extLst>
          </p:nvPr>
        </p:nvGraphicFramePr>
        <p:xfrm>
          <a:off x="0" y="0"/>
          <a:ext cx="12192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CA70E6A6-1971-89F0-3BBF-C43270923DD4}"/>
              </a:ext>
            </a:extLst>
          </p:cNvPr>
          <p:cNvGraphicFramePr/>
          <p:nvPr>
            <p:extLst>
              <p:ext uri="{D42A27DB-BD31-4B8C-83A1-F6EECF244321}">
                <p14:modId xmlns:p14="http://schemas.microsoft.com/office/powerpoint/2010/main" val="3442967345"/>
              </p:ext>
            </p:extLst>
          </p:nvPr>
        </p:nvGraphicFramePr>
        <p:xfrm>
          <a:off x="0" y="922788"/>
          <a:ext cx="5064154" cy="5201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a:extLst>
              <a:ext uri="{FF2B5EF4-FFF2-40B4-BE49-F238E27FC236}">
                <a16:creationId xmlns:a16="http://schemas.microsoft.com/office/drawing/2014/main" id="{F0DE58F4-653F-A035-A182-BB13DC5684E2}"/>
              </a:ext>
            </a:extLst>
          </p:cNvPr>
          <p:cNvSpPr txBox="1"/>
          <p:nvPr/>
        </p:nvSpPr>
        <p:spPr>
          <a:xfrm>
            <a:off x="974521" y="1442906"/>
            <a:ext cx="10242958" cy="5028556"/>
          </a:xfrm>
          <a:prstGeom prst="rect">
            <a:avLst/>
          </a:prstGeom>
          <a:noFill/>
        </p:spPr>
        <p:txBody>
          <a:bodyPr wrap="square" rtlCol="0">
            <a:spAutoFit/>
          </a:bodyPr>
          <a:lstStyle/>
          <a:p>
            <a:pPr algn="just">
              <a:lnSpc>
                <a:spcPct val="150000"/>
              </a:lnSpc>
              <a:spcAft>
                <a:spcPts val="1000"/>
              </a:spcAft>
            </a:pPr>
            <a:r>
              <a:rPr lang="en-IN" sz="1800" dirty="0">
                <a:effectLst/>
                <a:latin typeface="Times New Roman" panose="02020603050405020304" pitchFamily="18" charset="0"/>
                <a:ea typeface="TimesNewRomanPSMT"/>
                <a:cs typeface="Times New Roman" panose="02020603050405020304" pitchFamily="18" charset="0"/>
              </a:rPr>
              <a:t>There are two distinct categories of cyber-attack detection methods, namely signature based and anomaly based. The machine learning techniques are used in both of them. Recently machine learning-based algorithms have been used for developing signatures that will efficiently identify both the code and behaviour of the malicious </a:t>
            </a:r>
            <a:r>
              <a:rPr lang="en-IN" sz="1800" dirty="0" err="1">
                <a:effectLst/>
                <a:latin typeface="Times New Roman" panose="02020603050405020304" pitchFamily="18" charset="0"/>
                <a:ea typeface="TimesNewRomanPSMT"/>
                <a:cs typeface="Times New Roman" panose="02020603050405020304" pitchFamily="18" charset="0"/>
              </a:rPr>
              <a:t>code.The</a:t>
            </a:r>
            <a:r>
              <a:rPr lang="en-IN" sz="1800" dirty="0">
                <a:effectLst/>
                <a:latin typeface="Times New Roman" panose="02020603050405020304" pitchFamily="18" charset="0"/>
                <a:ea typeface="TimesNewRomanPSMT"/>
                <a:cs typeface="Times New Roman" panose="02020603050405020304" pitchFamily="18" charset="0"/>
              </a:rPr>
              <a:t> Network-based Signature Generation (NSG), Length-based Signature Generation (LESG) and F-Sign are the examples of algorithms designed for automated and fast extraction of signatures of polymorphic </a:t>
            </a:r>
            <a:r>
              <a:rPr lang="en-IN" sz="1800" dirty="0" err="1">
                <a:effectLst/>
                <a:latin typeface="Times New Roman" panose="02020603050405020304" pitchFamily="18" charset="0"/>
                <a:ea typeface="TimesNewRomanPSMT"/>
                <a:cs typeface="Times New Roman" panose="02020603050405020304" pitchFamily="18" charset="0"/>
              </a:rPr>
              <a:t>worms.The</a:t>
            </a:r>
            <a:r>
              <a:rPr lang="en-IN" sz="1800" dirty="0">
                <a:effectLst/>
                <a:latin typeface="Times New Roman" panose="02020603050405020304" pitchFamily="18" charset="0"/>
                <a:ea typeface="TimesNewRomanPSMT"/>
                <a:cs typeface="Times New Roman" panose="02020603050405020304" pitchFamily="18" charset="0"/>
              </a:rPr>
              <a:t> LESG algorithm targets those worms that use buffer overflow attack to infect victims, whereas the F-Sign extracts the signature on a basis of the code of a worm (such signature can be used to detect and stop the worm from spreading). In literature there are also algorithms such as SA(Semantic Aware) that are designed to generate the signatures of malicious software on a basis of the network traffic they generate.</a:t>
            </a:r>
            <a:r>
              <a:rPr lang="en-IN"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TimesNewRomanPSMT"/>
                <a:cs typeface="Times New Roman" panose="02020603050405020304" pitchFamily="18" charset="0"/>
              </a:rPr>
              <a:t>The anomaly based methods for cyber-attack detection typically build a model that describes normal and abnormal behaviour of network traffic. Commonly, such methods use three types of algorithms taken from machine learning theory, namely unsupervised, semi-supervised and supervised.</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8F17DD5-CB3C-128D-4F0B-0E90F9EEA6C9}"/>
              </a:ext>
            </a:extLst>
          </p:cNvPr>
          <p:cNvSpPr txBox="1"/>
          <p:nvPr/>
        </p:nvSpPr>
        <p:spPr>
          <a:xfrm>
            <a:off x="184558" y="212233"/>
            <a:ext cx="478172" cy="584775"/>
          </a:xfrm>
          <a:prstGeom prst="rect">
            <a:avLst/>
          </a:prstGeom>
          <a:noFill/>
        </p:spPr>
        <p:txBody>
          <a:bodyPr wrap="square" rtlCol="0">
            <a:spAutoFit/>
          </a:bodyPr>
          <a:lstStyle/>
          <a:p>
            <a:r>
              <a:rPr lang="en-IN" sz="3200" b="1" dirty="0">
                <a:solidFill>
                  <a:schemeClr val="bg2">
                    <a:lumMod val="50000"/>
                  </a:schemeClr>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3087579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1097FCC-F1BF-936B-1B5F-0E8C7094ED8D}"/>
              </a:ext>
            </a:extLst>
          </p:cNvPr>
          <p:cNvGraphicFramePr/>
          <p:nvPr>
            <p:extLst>
              <p:ext uri="{D42A27DB-BD31-4B8C-83A1-F6EECF244321}">
                <p14:modId xmlns:p14="http://schemas.microsoft.com/office/powerpoint/2010/main" val="715552866"/>
              </p:ext>
            </p:extLst>
          </p:nvPr>
        </p:nvGraphicFramePr>
        <p:xfrm>
          <a:off x="-293298" y="584775"/>
          <a:ext cx="8600536" cy="707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955723D-26A5-E64F-A41D-472B67BED18E}"/>
              </a:ext>
            </a:extLst>
          </p:cNvPr>
          <p:cNvSpPr txBox="1"/>
          <p:nvPr/>
        </p:nvSpPr>
        <p:spPr>
          <a:xfrm>
            <a:off x="1483282" y="1389226"/>
            <a:ext cx="5047376" cy="2806987"/>
          </a:xfrm>
          <a:prstGeom prst="rect">
            <a:avLst/>
          </a:prstGeom>
          <a:noFill/>
        </p:spPr>
        <p:txBody>
          <a:bodyPr wrap="square" rtlCol="0">
            <a:spAutoFit/>
          </a:bodyPr>
          <a:lstStyle/>
          <a:p>
            <a:pPr marL="342900" lvl="0" indent="-342900">
              <a:lnSpc>
                <a:spcPct val="150000"/>
              </a:lnSpc>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Errors and Inconsistency.</a:t>
            </a:r>
          </a:p>
          <a:p>
            <a:pPr marL="342900" lvl="0" indent="-342900">
              <a:lnSpc>
                <a:spcPct val="150000"/>
              </a:lnSpc>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Slow, Tedious, and Time Consuming.</a:t>
            </a:r>
          </a:p>
          <a:p>
            <a:pPr marL="342900" lvl="0" indent="-342900">
              <a:lnSpc>
                <a:spcPct val="150000"/>
              </a:lnSpc>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Lack of Security.</a:t>
            </a:r>
          </a:p>
          <a:p>
            <a:pPr marL="342900" lvl="0" indent="-342900">
              <a:lnSpc>
                <a:spcPct val="150000"/>
              </a:lnSpc>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Information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Redundency</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50000"/>
              </a:lnSpc>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Needs Manual Calculations.</a:t>
            </a:r>
          </a:p>
          <a:p>
            <a:pPr marL="342900" lvl="0" indent="-342900">
              <a:lnSpc>
                <a:spcPct val="150000"/>
              </a:lnSpc>
              <a:spcAft>
                <a:spcPts val="1000"/>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More Man Power.</a:t>
            </a:r>
          </a:p>
        </p:txBody>
      </p:sp>
      <p:sp>
        <p:nvSpPr>
          <p:cNvPr id="4" name="TextBox 3">
            <a:extLst>
              <a:ext uri="{FF2B5EF4-FFF2-40B4-BE49-F238E27FC236}">
                <a16:creationId xmlns:a16="http://schemas.microsoft.com/office/drawing/2014/main" id="{1DCCAEB8-750D-1297-8F71-6AF213FF387C}"/>
              </a:ext>
            </a:extLst>
          </p:cNvPr>
          <p:cNvSpPr txBox="1"/>
          <p:nvPr/>
        </p:nvSpPr>
        <p:spPr>
          <a:xfrm>
            <a:off x="1171662" y="4750113"/>
            <a:ext cx="9848675" cy="707886"/>
          </a:xfrm>
          <a:prstGeom prst="rect">
            <a:avLst/>
          </a:prstGeom>
          <a:noFill/>
        </p:spPr>
        <p:txBody>
          <a:bodyPr wrap="square" rtlCol="0">
            <a:spAutoFit/>
          </a:bodyPr>
          <a:lstStyle/>
          <a:p>
            <a:pPr marL="342900" indent="-342900" algn="just">
              <a:buFont typeface="Wingdings" panose="05000000000000000000" pitchFamily="2" charset="2"/>
              <a:buChar char="ü"/>
            </a:pPr>
            <a:r>
              <a:rPr lang="en-US" sz="2000" b="0" i="0" dirty="0">
                <a:effectLst/>
                <a:latin typeface="Times New Roman" panose="02020603050405020304" pitchFamily="18" charset="0"/>
                <a:cs typeface="Times New Roman" panose="02020603050405020304" pitchFamily="18" charset="0"/>
              </a:rPr>
              <a:t>To avoid all these limitations and make the working more accurately the system needs to be computerized in a better way.</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1594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C332D26-9DAA-72E2-97DC-CEA911B22326}"/>
              </a:ext>
            </a:extLst>
          </p:cNvPr>
          <p:cNvGraphicFramePr/>
          <p:nvPr>
            <p:extLst>
              <p:ext uri="{D42A27DB-BD31-4B8C-83A1-F6EECF244321}">
                <p14:modId xmlns:p14="http://schemas.microsoft.com/office/powerpoint/2010/main" val="2426799281"/>
              </p:ext>
            </p:extLst>
          </p:nvPr>
        </p:nvGraphicFramePr>
        <p:xfrm>
          <a:off x="0" y="552090"/>
          <a:ext cx="5508771" cy="740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4E64E64C-2A31-EAF0-62CB-F0692D4C3606}"/>
              </a:ext>
            </a:extLst>
          </p:cNvPr>
          <p:cNvSpPr txBox="1"/>
          <p:nvPr/>
        </p:nvSpPr>
        <p:spPr>
          <a:xfrm>
            <a:off x="1050022" y="1292662"/>
            <a:ext cx="10091956" cy="4909036"/>
          </a:xfrm>
          <a:prstGeom prst="rect">
            <a:avLst/>
          </a:prstGeom>
          <a:noFill/>
        </p:spPr>
        <p:txBody>
          <a:bodyPr wrap="square" rtlCol="0">
            <a:spAutoFit/>
          </a:bodyPr>
          <a:lstStyle/>
          <a:p>
            <a:pPr algn="just">
              <a:lnSpc>
                <a:spcPct val="150000"/>
              </a:lnSpc>
              <a:spcAft>
                <a:spcPts val="1000"/>
              </a:spcAft>
            </a:pPr>
            <a:r>
              <a:rPr lang="en-IN" sz="2000" dirty="0">
                <a:effectLst/>
                <a:latin typeface="Times New Roman" panose="02020603050405020304" pitchFamily="18" charset="0"/>
                <a:ea typeface="TimesNewRomanPSMT"/>
                <a:cs typeface="Times New Roman" panose="02020603050405020304" pitchFamily="18" charset="0"/>
              </a:rPr>
              <a:t>The proposed method adapts machine learning paradigm. During the learning phase the labelled data is required to establish the model parameters of the normal application behaviour.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IN" sz="2000" dirty="0">
                <a:effectLst/>
                <a:latin typeface="Times New Roman" panose="02020603050405020304" pitchFamily="18" charset="0"/>
                <a:ea typeface="TimesNewRomanPSMT"/>
                <a:cs typeface="Times New Roman" panose="02020603050405020304" pitchFamily="18" charset="0"/>
              </a:rPr>
              <a:t>We propose to use a graph-based approach to build a set of regular expressions that model the normal HTTP requests sent by client to the web application.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1000"/>
              </a:spcAft>
            </a:pPr>
            <a:r>
              <a:rPr lang="en-IN" sz="2000" dirty="0">
                <a:effectLst/>
                <a:latin typeface="Times New Roman" panose="02020603050405020304" pitchFamily="18" charset="0"/>
                <a:ea typeface="TimesNewRomanPSMT"/>
                <a:cs typeface="Times New Roman" panose="02020603050405020304" pitchFamily="18" charset="0"/>
              </a:rPr>
              <a:t>In the proposed approach, the segmentation components </a:t>
            </a:r>
            <a:r>
              <a:rPr lang="en-IN" sz="2000" i="1" dirty="0">
                <a:effectLst/>
                <a:latin typeface="Times New Roman" panose="02020603050405020304" pitchFamily="18" charset="0"/>
                <a:ea typeface="TimesNewRomanPSMT"/>
                <a:cs typeface="Times New Roman" panose="02020603050405020304" pitchFamily="18" charset="0"/>
              </a:rPr>
              <a:t>S </a:t>
            </a:r>
            <a:r>
              <a:rPr lang="en-IN" sz="2000" dirty="0">
                <a:effectLst/>
                <a:latin typeface="Times New Roman" panose="02020603050405020304" pitchFamily="18" charset="0"/>
                <a:ea typeface="TimesNewRomanPSMT"/>
                <a:cs typeface="Times New Roman" panose="02020603050405020304" pitchFamily="18" charset="0"/>
              </a:rPr>
              <a:t>are the regular expressions further explained in Section 3.3. In other words, our goal is to group the similar HTTP requests and represent them with a single pattern. In fact, the algorithm is not only limited to the HTTP protocol and can be easily adapted to other kinds of textual data, like different kinds of log files generated by the</a:t>
            </a: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TimesNewRomanPSMT"/>
                <a:cs typeface="Times New Roman" panose="02020603050405020304" pitchFamily="18" charset="0"/>
              </a:rPr>
              <a:t>Application or databases.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708903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1DB4D52-6887-0660-05C9-06CD6DF9635E}"/>
              </a:ext>
            </a:extLst>
          </p:cNvPr>
          <p:cNvGraphicFramePr/>
          <p:nvPr>
            <p:extLst>
              <p:ext uri="{D42A27DB-BD31-4B8C-83A1-F6EECF244321}">
                <p14:modId xmlns:p14="http://schemas.microsoft.com/office/powerpoint/2010/main" val="3327258786"/>
              </p:ext>
            </p:extLst>
          </p:nvPr>
        </p:nvGraphicFramePr>
        <p:xfrm>
          <a:off x="-906010" y="584776"/>
          <a:ext cx="12192000" cy="707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E50EFE1-B4B5-3DE1-C803-EA4EC123302B}"/>
              </a:ext>
            </a:extLst>
          </p:cNvPr>
          <p:cNvSpPr txBox="1"/>
          <p:nvPr/>
        </p:nvSpPr>
        <p:spPr>
          <a:xfrm>
            <a:off x="906010" y="1292662"/>
            <a:ext cx="10117123" cy="707886"/>
          </a:xfrm>
          <a:prstGeom prst="rect">
            <a:avLst/>
          </a:prstGeom>
          <a:noFill/>
        </p:spPr>
        <p:txBody>
          <a:bodyPr wrap="square" rtlCol="0">
            <a:spAutoFit/>
          </a:bodyPr>
          <a:lstStyle/>
          <a:p>
            <a:pPr algn="just"/>
            <a:r>
              <a:rPr lang="en-US" sz="2000" b="0" i="0" dirty="0">
                <a:effectLst/>
                <a:latin typeface="Times New Roman" panose="02020603050405020304" pitchFamily="18" charset="0"/>
                <a:cs typeface="Times New Roman" panose="02020603050405020304" pitchFamily="18" charset="0"/>
              </a:rPr>
              <a:t>The system is very simple in design and to implement. The system requires very low system resources and the system will work in almost all configurations. It has got following features;</a:t>
            </a:r>
            <a:endParaRPr lang="en-IN"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A4DFE14-74DD-D38C-8AC1-080B9F8CB5BA}"/>
              </a:ext>
            </a:extLst>
          </p:cNvPr>
          <p:cNvSpPr txBox="1"/>
          <p:nvPr/>
        </p:nvSpPr>
        <p:spPr>
          <a:xfrm>
            <a:off x="1091967" y="2243620"/>
            <a:ext cx="10008066" cy="3048527"/>
          </a:xfrm>
          <a:prstGeom prst="rect">
            <a:avLst/>
          </a:prstGeom>
          <a:noFill/>
        </p:spPr>
        <p:txBody>
          <a:bodyPr wrap="square" rtlCol="0">
            <a:spAutoFit/>
          </a:bodyPr>
          <a:lstStyle/>
          <a:p>
            <a:pPr marL="342900" lvl="0" indent="-342900" algn="just">
              <a:lnSpc>
                <a:spcPct val="150000"/>
              </a:lnSpc>
              <a:spcAft>
                <a:spcPts val="8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Minimize manual data entry.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Minimum time needed for the various processing.</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Greater efficiency.</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Better service.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 friendliness and interactive.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Arial" panose="020B0604020202020204" pitchFamily="34" charset="0"/>
              <a:buChar char="•"/>
              <a:tabLst>
                <a:tab pos="45720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Minimum time required.</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8059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B02F014-15A7-2718-A25B-79930471781F}"/>
              </a:ext>
            </a:extLst>
          </p:cNvPr>
          <p:cNvGraphicFramePr/>
          <p:nvPr>
            <p:extLst>
              <p:ext uri="{D42A27DB-BD31-4B8C-83A1-F6EECF244321}">
                <p14:modId xmlns:p14="http://schemas.microsoft.com/office/powerpoint/2010/main" val="3486316854"/>
              </p:ext>
            </p:extLst>
          </p:nvPr>
        </p:nvGraphicFramePr>
        <p:xfrm>
          <a:off x="0" y="0"/>
          <a:ext cx="12192000" cy="1077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6CA4258A-2E4F-DFEC-D92C-9CE3F2830EF0}"/>
              </a:ext>
            </a:extLst>
          </p:cNvPr>
          <p:cNvSpPr txBox="1"/>
          <p:nvPr/>
        </p:nvSpPr>
        <p:spPr>
          <a:xfrm>
            <a:off x="134224" y="246221"/>
            <a:ext cx="335559" cy="584775"/>
          </a:xfrm>
          <a:prstGeom prst="rect">
            <a:avLst/>
          </a:prstGeom>
          <a:noFill/>
        </p:spPr>
        <p:txBody>
          <a:bodyPr wrap="square" rtlCol="0">
            <a:spAutoFit/>
          </a:bodyPr>
          <a:lstStyle/>
          <a:p>
            <a:r>
              <a:rPr lang="en-IN" sz="3200" b="1" dirty="0">
                <a:solidFill>
                  <a:schemeClr val="bg2">
                    <a:lumMod val="50000"/>
                  </a:schemeClr>
                </a:solidFill>
                <a:latin typeface="Times New Roman" panose="02020603050405020304" pitchFamily="18" charset="0"/>
                <a:cs typeface="Times New Roman" panose="02020603050405020304" pitchFamily="18" charset="0"/>
              </a:rPr>
              <a:t>4</a:t>
            </a:r>
          </a:p>
        </p:txBody>
      </p:sp>
      <p:pic>
        <p:nvPicPr>
          <p:cNvPr id="4" name="Picture 3">
            <a:extLst>
              <a:ext uri="{FF2B5EF4-FFF2-40B4-BE49-F238E27FC236}">
                <a16:creationId xmlns:a16="http://schemas.microsoft.com/office/drawing/2014/main" id="{89809A57-769E-5E77-5FCF-510622C5C0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9430" y="1077218"/>
            <a:ext cx="6073140" cy="54627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83425415"/>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TM04033925[[fn=Droplet]]</Template>
  <TotalTime>851</TotalTime>
  <Words>2433</Words>
  <Application>Microsoft Office PowerPoint</Application>
  <PresentationFormat>Widescreen</PresentationFormat>
  <Paragraphs>196</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Symbol</vt:lpstr>
      <vt:lpstr>Times New Roman</vt:lpstr>
      <vt:lpstr>Tw Cen MT</vt:lpstr>
      <vt:lpstr>Wingdings</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Pavan Kumar</dc:creator>
  <cp:lastModifiedBy>Pavan Kumar</cp:lastModifiedBy>
  <cp:revision>7</cp:revision>
  <dcterms:created xsi:type="dcterms:W3CDTF">2022-10-20T16:57:20Z</dcterms:created>
  <dcterms:modified xsi:type="dcterms:W3CDTF">2023-04-15T14:16:55Z</dcterms:modified>
</cp:coreProperties>
</file>